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74" r:id="rId3"/>
    <p:sldId id="276" r:id="rId4"/>
    <p:sldId id="275" r:id="rId5"/>
    <p:sldId id="279" r:id="rId6"/>
    <p:sldId id="266" r:id="rId7"/>
    <p:sldId id="267" r:id="rId8"/>
    <p:sldId id="268" r:id="rId9"/>
    <p:sldId id="269" r:id="rId10"/>
    <p:sldId id="270" r:id="rId11"/>
    <p:sldId id="271" r:id="rId12"/>
    <p:sldId id="272" r:id="rId13"/>
    <p:sldId id="273" r:id="rId14"/>
    <p:sldId id="265"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A9B0"/>
    <a:srgbClr val="1F3038"/>
    <a:srgbClr val="141C2E"/>
    <a:srgbClr val="1B193F"/>
    <a:srgbClr val="13171D"/>
    <a:srgbClr val="181717"/>
    <a:srgbClr val="222A35"/>
    <a:srgbClr val="003399"/>
    <a:srgbClr val="1F2F37"/>
    <a:srgbClr val="0C28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99" autoAdjust="0"/>
  </p:normalViewPr>
  <p:slideViewPr>
    <p:cSldViewPr snapToGrid="0">
      <p:cViewPr varScale="1">
        <p:scale>
          <a:sx n="98" d="100"/>
          <a:sy n="98" d="100"/>
        </p:scale>
        <p:origin x="3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99BD9-988D-4BA6-8268-AA39399AAC3C}" type="datetimeFigureOut">
              <a:rPr lang="fr-FR" smtClean="0"/>
              <a:t>19/06/2020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EE4E1D-3BD2-4867-A0DC-4E498270CF9A}" type="slidenum">
              <a:rPr lang="fr-FR" smtClean="0"/>
              <a:t>‹N°›</a:t>
            </a:fld>
            <a:endParaRPr lang="fr-FR"/>
          </a:p>
        </p:txBody>
      </p:sp>
    </p:spTree>
    <p:extLst>
      <p:ext uri="{BB962C8B-B14F-4D97-AF65-F5344CB8AC3E}">
        <p14:creationId xmlns:p14="http://schemas.microsoft.com/office/powerpoint/2010/main" val="1325105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1</a:t>
            </a:fld>
            <a:endParaRPr lang="fr-FR"/>
          </a:p>
        </p:txBody>
      </p:sp>
    </p:spTree>
    <p:extLst>
      <p:ext uri="{BB962C8B-B14F-4D97-AF65-F5344CB8AC3E}">
        <p14:creationId xmlns:p14="http://schemas.microsoft.com/office/powerpoint/2010/main" val="369521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11</a:t>
            </a:fld>
            <a:endParaRPr lang="fr-FR"/>
          </a:p>
        </p:txBody>
      </p:sp>
    </p:spTree>
    <p:extLst>
      <p:ext uri="{BB962C8B-B14F-4D97-AF65-F5344CB8AC3E}">
        <p14:creationId xmlns:p14="http://schemas.microsoft.com/office/powerpoint/2010/main" val="427531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12</a:t>
            </a:fld>
            <a:endParaRPr lang="fr-FR"/>
          </a:p>
        </p:txBody>
      </p:sp>
    </p:spTree>
    <p:extLst>
      <p:ext uri="{BB962C8B-B14F-4D97-AF65-F5344CB8AC3E}">
        <p14:creationId xmlns:p14="http://schemas.microsoft.com/office/powerpoint/2010/main" val="2984599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13</a:t>
            </a:fld>
            <a:endParaRPr lang="fr-FR"/>
          </a:p>
        </p:txBody>
      </p:sp>
    </p:spTree>
    <p:extLst>
      <p:ext uri="{BB962C8B-B14F-4D97-AF65-F5344CB8AC3E}">
        <p14:creationId xmlns:p14="http://schemas.microsoft.com/office/powerpoint/2010/main" val="3472344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14</a:t>
            </a:fld>
            <a:endParaRPr lang="fr-FR"/>
          </a:p>
        </p:txBody>
      </p:sp>
    </p:spTree>
    <p:extLst>
      <p:ext uri="{BB962C8B-B14F-4D97-AF65-F5344CB8AC3E}">
        <p14:creationId xmlns:p14="http://schemas.microsoft.com/office/powerpoint/2010/main" val="182342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2</a:t>
            </a:fld>
            <a:endParaRPr lang="fr-FR"/>
          </a:p>
        </p:txBody>
      </p:sp>
    </p:spTree>
    <p:extLst>
      <p:ext uri="{BB962C8B-B14F-4D97-AF65-F5344CB8AC3E}">
        <p14:creationId xmlns:p14="http://schemas.microsoft.com/office/powerpoint/2010/main" val="2873864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3</a:t>
            </a:fld>
            <a:endParaRPr lang="fr-FR"/>
          </a:p>
        </p:txBody>
      </p:sp>
    </p:spTree>
    <p:extLst>
      <p:ext uri="{BB962C8B-B14F-4D97-AF65-F5344CB8AC3E}">
        <p14:creationId xmlns:p14="http://schemas.microsoft.com/office/powerpoint/2010/main" val="2680122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ffectLst/>
              </a:rPr>
              <a:t>COVID-19 Dashboard by the Center for Systems Science and Engineering (CSSE) at Johns Hopkins University (JHU)</a:t>
            </a:r>
          </a:p>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4</a:t>
            </a:fld>
            <a:endParaRPr lang="fr-FR"/>
          </a:p>
        </p:txBody>
      </p:sp>
    </p:spTree>
    <p:extLst>
      <p:ext uri="{BB962C8B-B14F-4D97-AF65-F5344CB8AC3E}">
        <p14:creationId xmlns:p14="http://schemas.microsoft.com/office/powerpoint/2010/main" val="3522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6</a:t>
            </a:fld>
            <a:endParaRPr lang="fr-FR"/>
          </a:p>
        </p:txBody>
      </p:sp>
    </p:spTree>
    <p:extLst>
      <p:ext uri="{BB962C8B-B14F-4D97-AF65-F5344CB8AC3E}">
        <p14:creationId xmlns:p14="http://schemas.microsoft.com/office/powerpoint/2010/main" val="898935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7</a:t>
            </a:fld>
            <a:endParaRPr lang="fr-FR"/>
          </a:p>
        </p:txBody>
      </p:sp>
    </p:spTree>
    <p:extLst>
      <p:ext uri="{BB962C8B-B14F-4D97-AF65-F5344CB8AC3E}">
        <p14:creationId xmlns:p14="http://schemas.microsoft.com/office/powerpoint/2010/main" val="139824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8</a:t>
            </a:fld>
            <a:endParaRPr lang="fr-FR"/>
          </a:p>
        </p:txBody>
      </p:sp>
    </p:spTree>
    <p:extLst>
      <p:ext uri="{BB962C8B-B14F-4D97-AF65-F5344CB8AC3E}">
        <p14:creationId xmlns:p14="http://schemas.microsoft.com/office/powerpoint/2010/main" val="3019588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9</a:t>
            </a:fld>
            <a:endParaRPr lang="fr-FR"/>
          </a:p>
        </p:txBody>
      </p:sp>
    </p:spTree>
    <p:extLst>
      <p:ext uri="{BB962C8B-B14F-4D97-AF65-F5344CB8AC3E}">
        <p14:creationId xmlns:p14="http://schemas.microsoft.com/office/powerpoint/2010/main" val="363711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3EE4E1D-3BD2-4867-A0DC-4E498270CF9A}" type="slidenum">
              <a:rPr lang="fr-FR" smtClean="0"/>
              <a:t>10</a:t>
            </a:fld>
            <a:endParaRPr lang="fr-FR"/>
          </a:p>
        </p:txBody>
      </p:sp>
    </p:spTree>
    <p:extLst>
      <p:ext uri="{BB962C8B-B14F-4D97-AF65-F5344CB8AC3E}">
        <p14:creationId xmlns:p14="http://schemas.microsoft.com/office/powerpoint/2010/main" val="4200519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C5E918-824B-40AC-BBA2-A500A88E28E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4B7E526-8DF4-4297-AFD2-DC4194E5E2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C130130-218C-4693-875C-DF77D9F6670E}"/>
              </a:ext>
            </a:extLst>
          </p:cNvPr>
          <p:cNvSpPr>
            <a:spLocks noGrp="1"/>
          </p:cNvSpPr>
          <p:nvPr>
            <p:ph type="dt" sz="half" idx="10"/>
          </p:nvPr>
        </p:nvSpPr>
        <p:spPr/>
        <p:txBody>
          <a:bodyPr/>
          <a:lstStyle/>
          <a:p>
            <a:fld id="{162C7C4D-AA8F-416F-B380-52AB7A8954C2}" type="datetimeFigureOut">
              <a:rPr lang="fr-FR" smtClean="0"/>
              <a:t>19/06/2020</a:t>
            </a:fld>
            <a:endParaRPr lang="fr-FR"/>
          </a:p>
        </p:txBody>
      </p:sp>
      <p:sp>
        <p:nvSpPr>
          <p:cNvPr id="5" name="Espace réservé du pied de page 4">
            <a:extLst>
              <a:ext uri="{FF2B5EF4-FFF2-40B4-BE49-F238E27FC236}">
                <a16:creationId xmlns:a16="http://schemas.microsoft.com/office/drawing/2014/main" id="{4CF57EBE-F6B9-47A7-8221-EF48202C9B6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3F0D08B-2334-4D6A-8E3D-6BECA7F05D7C}"/>
              </a:ext>
            </a:extLst>
          </p:cNvPr>
          <p:cNvSpPr>
            <a:spLocks noGrp="1"/>
          </p:cNvSpPr>
          <p:nvPr>
            <p:ph type="sldNum" sz="quarter" idx="12"/>
          </p:nvPr>
        </p:nvSpPr>
        <p:spPr/>
        <p:txBody>
          <a:bodyPr/>
          <a:lstStyle/>
          <a:p>
            <a:fld id="{0BCC3075-F72A-4EF7-B783-D3D608C29608}" type="slidenum">
              <a:rPr lang="fr-FR" smtClean="0"/>
              <a:t>‹N°›</a:t>
            </a:fld>
            <a:endParaRPr lang="fr-FR"/>
          </a:p>
        </p:txBody>
      </p:sp>
    </p:spTree>
    <p:extLst>
      <p:ext uri="{BB962C8B-B14F-4D97-AF65-F5344CB8AC3E}">
        <p14:creationId xmlns:p14="http://schemas.microsoft.com/office/powerpoint/2010/main" val="2859439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660F3A-4049-4427-89DE-FCA60BD30F0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2617C8F-3C03-44A2-8BA0-A18671604D2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8D8947-AB86-4985-A3B5-6182BF494437}"/>
              </a:ext>
            </a:extLst>
          </p:cNvPr>
          <p:cNvSpPr>
            <a:spLocks noGrp="1"/>
          </p:cNvSpPr>
          <p:nvPr>
            <p:ph type="dt" sz="half" idx="10"/>
          </p:nvPr>
        </p:nvSpPr>
        <p:spPr/>
        <p:txBody>
          <a:bodyPr/>
          <a:lstStyle/>
          <a:p>
            <a:fld id="{162C7C4D-AA8F-416F-B380-52AB7A8954C2}" type="datetimeFigureOut">
              <a:rPr lang="fr-FR" smtClean="0"/>
              <a:t>19/06/2020</a:t>
            </a:fld>
            <a:endParaRPr lang="fr-FR"/>
          </a:p>
        </p:txBody>
      </p:sp>
      <p:sp>
        <p:nvSpPr>
          <p:cNvPr id="5" name="Espace réservé du pied de page 4">
            <a:extLst>
              <a:ext uri="{FF2B5EF4-FFF2-40B4-BE49-F238E27FC236}">
                <a16:creationId xmlns:a16="http://schemas.microsoft.com/office/drawing/2014/main" id="{CE013624-1096-4769-8051-8D7B0AE6688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2ED21C1-72FD-4A00-91DB-2467294CA849}"/>
              </a:ext>
            </a:extLst>
          </p:cNvPr>
          <p:cNvSpPr>
            <a:spLocks noGrp="1"/>
          </p:cNvSpPr>
          <p:nvPr>
            <p:ph type="sldNum" sz="quarter" idx="12"/>
          </p:nvPr>
        </p:nvSpPr>
        <p:spPr/>
        <p:txBody>
          <a:bodyPr/>
          <a:lstStyle/>
          <a:p>
            <a:fld id="{0BCC3075-F72A-4EF7-B783-D3D608C29608}" type="slidenum">
              <a:rPr lang="fr-FR" smtClean="0"/>
              <a:t>‹N°›</a:t>
            </a:fld>
            <a:endParaRPr lang="fr-FR"/>
          </a:p>
        </p:txBody>
      </p:sp>
    </p:spTree>
    <p:extLst>
      <p:ext uri="{BB962C8B-B14F-4D97-AF65-F5344CB8AC3E}">
        <p14:creationId xmlns:p14="http://schemas.microsoft.com/office/powerpoint/2010/main" val="104328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93CDEC7-D5FD-4061-8A0C-F098D293F71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476B2FA-BD3A-475B-9DC8-92B5ECB9774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B714215-4E17-4E11-8821-52B9F41EEA40}"/>
              </a:ext>
            </a:extLst>
          </p:cNvPr>
          <p:cNvSpPr>
            <a:spLocks noGrp="1"/>
          </p:cNvSpPr>
          <p:nvPr>
            <p:ph type="dt" sz="half" idx="10"/>
          </p:nvPr>
        </p:nvSpPr>
        <p:spPr/>
        <p:txBody>
          <a:bodyPr/>
          <a:lstStyle/>
          <a:p>
            <a:fld id="{162C7C4D-AA8F-416F-B380-52AB7A8954C2}" type="datetimeFigureOut">
              <a:rPr lang="fr-FR" smtClean="0"/>
              <a:t>19/06/2020</a:t>
            </a:fld>
            <a:endParaRPr lang="fr-FR"/>
          </a:p>
        </p:txBody>
      </p:sp>
      <p:sp>
        <p:nvSpPr>
          <p:cNvPr id="5" name="Espace réservé du pied de page 4">
            <a:extLst>
              <a:ext uri="{FF2B5EF4-FFF2-40B4-BE49-F238E27FC236}">
                <a16:creationId xmlns:a16="http://schemas.microsoft.com/office/drawing/2014/main" id="{226797B7-04FB-43D5-8664-3F9AD41C723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4C68BE-C092-4590-9008-6FB8D9E310FF}"/>
              </a:ext>
            </a:extLst>
          </p:cNvPr>
          <p:cNvSpPr>
            <a:spLocks noGrp="1"/>
          </p:cNvSpPr>
          <p:nvPr>
            <p:ph type="sldNum" sz="quarter" idx="12"/>
          </p:nvPr>
        </p:nvSpPr>
        <p:spPr/>
        <p:txBody>
          <a:bodyPr/>
          <a:lstStyle/>
          <a:p>
            <a:fld id="{0BCC3075-F72A-4EF7-B783-D3D608C29608}" type="slidenum">
              <a:rPr lang="fr-FR" smtClean="0"/>
              <a:t>‹N°›</a:t>
            </a:fld>
            <a:endParaRPr lang="fr-FR"/>
          </a:p>
        </p:txBody>
      </p:sp>
    </p:spTree>
    <p:extLst>
      <p:ext uri="{BB962C8B-B14F-4D97-AF65-F5344CB8AC3E}">
        <p14:creationId xmlns:p14="http://schemas.microsoft.com/office/powerpoint/2010/main" val="3728483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3309A0-754F-4627-AC68-DBE1E284956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4A36620-14B2-44D0-8711-5C24068421C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30DCA2-E5FD-467E-AE79-4618CB7DF74F}"/>
              </a:ext>
            </a:extLst>
          </p:cNvPr>
          <p:cNvSpPr>
            <a:spLocks noGrp="1"/>
          </p:cNvSpPr>
          <p:nvPr>
            <p:ph type="dt" sz="half" idx="10"/>
          </p:nvPr>
        </p:nvSpPr>
        <p:spPr/>
        <p:txBody>
          <a:bodyPr/>
          <a:lstStyle/>
          <a:p>
            <a:fld id="{162C7C4D-AA8F-416F-B380-52AB7A8954C2}" type="datetimeFigureOut">
              <a:rPr lang="fr-FR" smtClean="0"/>
              <a:t>19/06/2020</a:t>
            </a:fld>
            <a:endParaRPr lang="fr-FR"/>
          </a:p>
        </p:txBody>
      </p:sp>
      <p:sp>
        <p:nvSpPr>
          <p:cNvPr id="5" name="Espace réservé du pied de page 4">
            <a:extLst>
              <a:ext uri="{FF2B5EF4-FFF2-40B4-BE49-F238E27FC236}">
                <a16:creationId xmlns:a16="http://schemas.microsoft.com/office/drawing/2014/main" id="{CB562918-CBCE-440D-88BF-457F1B684F0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46A737-7CB4-49D7-9045-B768224D4E43}"/>
              </a:ext>
            </a:extLst>
          </p:cNvPr>
          <p:cNvSpPr>
            <a:spLocks noGrp="1"/>
          </p:cNvSpPr>
          <p:nvPr>
            <p:ph type="sldNum" sz="quarter" idx="12"/>
          </p:nvPr>
        </p:nvSpPr>
        <p:spPr/>
        <p:txBody>
          <a:bodyPr/>
          <a:lstStyle/>
          <a:p>
            <a:fld id="{0BCC3075-F72A-4EF7-B783-D3D608C29608}" type="slidenum">
              <a:rPr lang="fr-FR" smtClean="0"/>
              <a:t>‹N°›</a:t>
            </a:fld>
            <a:endParaRPr lang="fr-FR"/>
          </a:p>
        </p:txBody>
      </p:sp>
    </p:spTree>
    <p:extLst>
      <p:ext uri="{BB962C8B-B14F-4D97-AF65-F5344CB8AC3E}">
        <p14:creationId xmlns:p14="http://schemas.microsoft.com/office/powerpoint/2010/main" val="2221227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44F56A-9AC0-4B97-866B-3BE41C4B4E4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7767576-D536-450C-9784-707373DC15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2D577BF-E129-46DA-99A5-32F9EC425A44}"/>
              </a:ext>
            </a:extLst>
          </p:cNvPr>
          <p:cNvSpPr>
            <a:spLocks noGrp="1"/>
          </p:cNvSpPr>
          <p:nvPr>
            <p:ph type="dt" sz="half" idx="10"/>
          </p:nvPr>
        </p:nvSpPr>
        <p:spPr/>
        <p:txBody>
          <a:bodyPr/>
          <a:lstStyle/>
          <a:p>
            <a:fld id="{162C7C4D-AA8F-416F-B380-52AB7A8954C2}" type="datetimeFigureOut">
              <a:rPr lang="fr-FR" smtClean="0"/>
              <a:t>19/06/2020</a:t>
            </a:fld>
            <a:endParaRPr lang="fr-FR"/>
          </a:p>
        </p:txBody>
      </p:sp>
      <p:sp>
        <p:nvSpPr>
          <p:cNvPr id="5" name="Espace réservé du pied de page 4">
            <a:extLst>
              <a:ext uri="{FF2B5EF4-FFF2-40B4-BE49-F238E27FC236}">
                <a16:creationId xmlns:a16="http://schemas.microsoft.com/office/drawing/2014/main" id="{4282A94B-B114-48F7-8E95-2CA463817D0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C1BFB9-6D8B-45C5-BFB3-EAEAF7390EC9}"/>
              </a:ext>
            </a:extLst>
          </p:cNvPr>
          <p:cNvSpPr>
            <a:spLocks noGrp="1"/>
          </p:cNvSpPr>
          <p:nvPr>
            <p:ph type="sldNum" sz="quarter" idx="12"/>
          </p:nvPr>
        </p:nvSpPr>
        <p:spPr/>
        <p:txBody>
          <a:bodyPr/>
          <a:lstStyle/>
          <a:p>
            <a:fld id="{0BCC3075-F72A-4EF7-B783-D3D608C29608}" type="slidenum">
              <a:rPr lang="fr-FR" smtClean="0"/>
              <a:t>‹N°›</a:t>
            </a:fld>
            <a:endParaRPr lang="fr-FR"/>
          </a:p>
        </p:txBody>
      </p:sp>
    </p:spTree>
    <p:extLst>
      <p:ext uri="{BB962C8B-B14F-4D97-AF65-F5344CB8AC3E}">
        <p14:creationId xmlns:p14="http://schemas.microsoft.com/office/powerpoint/2010/main" val="4152511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6C7D0A-698B-42C6-A834-3D520EC121B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2C426DF-9F19-4EB4-B009-FE0CB80E593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3637FCD-B002-4CCA-A6F6-015F1BA8F71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B490338-7D46-4731-B29C-F2F741CACAE4}"/>
              </a:ext>
            </a:extLst>
          </p:cNvPr>
          <p:cNvSpPr>
            <a:spLocks noGrp="1"/>
          </p:cNvSpPr>
          <p:nvPr>
            <p:ph type="dt" sz="half" idx="10"/>
          </p:nvPr>
        </p:nvSpPr>
        <p:spPr/>
        <p:txBody>
          <a:bodyPr/>
          <a:lstStyle/>
          <a:p>
            <a:fld id="{162C7C4D-AA8F-416F-B380-52AB7A8954C2}" type="datetimeFigureOut">
              <a:rPr lang="fr-FR" smtClean="0"/>
              <a:t>19/06/2020</a:t>
            </a:fld>
            <a:endParaRPr lang="fr-FR"/>
          </a:p>
        </p:txBody>
      </p:sp>
      <p:sp>
        <p:nvSpPr>
          <p:cNvPr id="6" name="Espace réservé du pied de page 5">
            <a:extLst>
              <a:ext uri="{FF2B5EF4-FFF2-40B4-BE49-F238E27FC236}">
                <a16:creationId xmlns:a16="http://schemas.microsoft.com/office/drawing/2014/main" id="{6B511C68-6BD5-4C43-9AB1-AD0A1CCC407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27C3CBD-CE90-4A6C-856E-5EBA57318FAF}"/>
              </a:ext>
            </a:extLst>
          </p:cNvPr>
          <p:cNvSpPr>
            <a:spLocks noGrp="1"/>
          </p:cNvSpPr>
          <p:nvPr>
            <p:ph type="sldNum" sz="quarter" idx="12"/>
          </p:nvPr>
        </p:nvSpPr>
        <p:spPr/>
        <p:txBody>
          <a:bodyPr/>
          <a:lstStyle/>
          <a:p>
            <a:fld id="{0BCC3075-F72A-4EF7-B783-D3D608C29608}" type="slidenum">
              <a:rPr lang="fr-FR" smtClean="0"/>
              <a:t>‹N°›</a:t>
            </a:fld>
            <a:endParaRPr lang="fr-FR"/>
          </a:p>
        </p:txBody>
      </p:sp>
    </p:spTree>
    <p:extLst>
      <p:ext uri="{BB962C8B-B14F-4D97-AF65-F5344CB8AC3E}">
        <p14:creationId xmlns:p14="http://schemas.microsoft.com/office/powerpoint/2010/main" val="219931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8006E4-E466-40D3-A550-DEE5EDC25B90}"/>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DE510E5-6C6B-4DEA-8AC9-9E380F0A8B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9B43C66-5BF7-4C09-997B-C4A04C900DE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CF8783C-D331-4D4C-8837-E2EA124614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EE8AAED-52E8-4F13-A7D7-BCC7D9888CF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A94D2D4-BBF5-46B1-9FA0-A4D77266FA7B}"/>
              </a:ext>
            </a:extLst>
          </p:cNvPr>
          <p:cNvSpPr>
            <a:spLocks noGrp="1"/>
          </p:cNvSpPr>
          <p:nvPr>
            <p:ph type="dt" sz="half" idx="10"/>
          </p:nvPr>
        </p:nvSpPr>
        <p:spPr/>
        <p:txBody>
          <a:bodyPr/>
          <a:lstStyle/>
          <a:p>
            <a:fld id="{162C7C4D-AA8F-416F-B380-52AB7A8954C2}" type="datetimeFigureOut">
              <a:rPr lang="fr-FR" smtClean="0"/>
              <a:t>19/06/2020</a:t>
            </a:fld>
            <a:endParaRPr lang="fr-FR"/>
          </a:p>
        </p:txBody>
      </p:sp>
      <p:sp>
        <p:nvSpPr>
          <p:cNvPr id="8" name="Espace réservé du pied de page 7">
            <a:extLst>
              <a:ext uri="{FF2B5EF4-FFF2-40B4-BE49-F238E27FC236}">
                <a16:creationId xmlns:a16="http://schemas.microsoft.com/office/drawing/2014/main" id="{6CD57ACD-138E-4F50-968F-1928FCB9EE6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EE10366-F2D3-40F3-9A35-430FF7ADFB97}"/>
              </a:ext>
            </a:extLst>
          </p:cNvPr>
          <p:cNvSpPr>
            <a:spLocks noGrp="1"/>
          </p:cNvSpPr>
          <p:nvPr>
            <p:ph type="sldNum" sz="quarter" idx="12"/>
          </p:nvPr>
        </p:nvSpPr>
        <p:spPr/>
        <p:txBody>
          <a:bodyPr/>
          <a:lstStyle/>
          <a:p>
            <a:fld id="{0BCC3075-F72A-4EF7-B783-D3D608C29608}" type="slidenum">
              <a:rPr lang="fr-FR" smtClean="0"/>
              <a:t>‹N°›</a:t>
            </a:fld>
            <a:endParaRPr lang="fr-FR"/>
          </a:p>
        </p:txBody>
      </p:sp>
    </p:spTree>
    <p:extLst>
      <p:ext uri="{BB962C8B-B14F-4D97-AF65-F5344CB8AC3E}">
        <p14:creationId xmlns:p14="http://schemas.microsoft.com/office/powerpoint/2010/main" val="408272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661997-57AF-4DDB-8810-3A9343CC9F7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41EC544-5F9A-4669-AB75-853B07B526CB}"/>
              </a:ext>
            </a:extLst>
          </p:cNvPr>
          <p:cNvSpPr>
            <a:spLocks noGrp="1"/>
          </p:cNvSpPr>
          <p:nvPr>
            <p:ph type="dt" sz="half" idx="10"/>
          </p:nvPr>
        </p:nvSpPr>
        <p:spPr/>
        <p:txBody>
          <a:bodyPr/>
          <a:lstStyle/>
          <a:p>
            <a:fld id="{162C7C4D-AA8F-416F-B380-52AB7A8954C2}" type="datetimeFigureOut">
              <a:rPr lang="fr-FR" smtClean="0"/>
              <a:t>19/06/2020</a:t>
            </a:fld>
            <a:endParaRPr lang="fr-FR"/>
          </a:p>
        </p:txBody>
      </p:sp>
      <p:sp>
        <p:nvSpPr>
          <p:cNvPr id="4" name="Espace réservé du pied de page 3">
            <a:extLst>
              <a:ext uri="{FF2B5EF4-FFF2-40B4-BE49-F238E27FC236}">
                <a16:creationId xmlns:a16="http://schemas.microsoft.com/office/drawing/2014/main" id="{4B202F7E-E741-4C21-9F39-F9FE4D1BED8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0B44FE9-9EBA-475A-B448-84668A55E0B8}"/>
              </a:ext>
            </a:extLst>
          </p:cNvPr>
          <p:cNvSpPr>
            <a:spLocks noGrp="1"/>
          </p:cNvSpPr>
          <p:nvPr>
            <p:ph type="sldNum" sz="quarter" idx="12"/>
          </p:nvPr>
        </p:nvSpPr>
        <p:spPr/>
        <p:txBody>
          <a:bodyPr/>
          <a:lstStyle/>
          <a:p>
            <a:fld id="{0BCC3075-F72A-4EF7-B783-D3D608C29608}" type="slidenum">
              <a:rPr lang="fr-FR" smtClean="0"/>
              <a:t>‹N°›</a:t>
            </a:fld>
            <a:endParaRPr lang="fr-FR"/>
          </a:p>
        </p:txBody>
      </p:sp>
    </p:spTree>
    <p:extLst>
      <p:ext uri="{BB962C8B-B14F-4D97-AF65-F5344CB8AC3E}">
        <p14:creationId xmlns:p14="http://schemas.microsoft.com/office/powerpoint/2010/main" val="3325406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F1413AA-F9E8-4284-8F18-4FBDD82E2E50}"/>
              </a:ext>
            </a:extLst>
          </p:cNvPr>
          <p:cNvSpPr>
            <a:spLocks noGrp="1"/>
          </p:cNvSpPr>
          <p:nvPr>
            <p:ph type="dt" sz="half" idx="10"/>
          </p:nvPr>
        </p:nvSpPr>
        <p:spPr/>
        <p:txBody>
          <a:bodyPr/>
          <a:lstStyle/>
          <a:p>
            <a:fld id="{162C7C4D-AA8F-416F-B380-52AB7A8954C2}" type="datetimeFigureOut">
              <a:rPr lang="fr-FR" smtClean="0"/>
              <a:t>19/06/2020</a:t>
            </a:fld>
            <a:endParaRPr lang="fr-FR"/>
          </a:p>
        </p:txBody>
      </p:sp>
      <p:sp>
        <p:nvSpPr>
          <p:cNvPr id="3" name="Espace réservé du pied de page 2">
            <a:extLst>
              <a:ext uri="{FF2B5EF4-FFF2-40B4-BE49-F238E27FC236}">
                <a16:creationId xmlns:a16="http://schemas.microsoft.com/office/drawing/2014/main" id="{7DF99DAB-B800-41E7-81B9-83C71E1824F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14911DB-F474-4791-B80E-9885AEB6A4EF}"/>
              </a:ext>
            </a:extLst>
          </p:cNvPr>
          <p:cNvSpPr>
            <a:spLocks noGrp="1"/>
          </p:cNvSpPr>
          <p:nvPr>
            <p:ph type="sldNum" sz="quarter" idx="12"/>
          </p:nvPr>
        </p:nvSpPr>
        <p:spPr/>
        <p:txBody>
          <a:bodyPr/>
          <a:lstStyle/>
          <a:p>
            <a:fld id="{0BCC3075-F72A-4EF7-B783-D3D608C29608}" type="slidenum">
              <a:rPr lang="fr-FR" smtClean="0"/>
              <a:t>‹N°›</a:t>
            </a:fld>
            <a:endParaRPr lang="fr-FR"/>
          </a:p>
        </p:txBody>
      </p:sp>
    </p:spTree>
    <p:extLst>
      <p:ext uri="{BB962C8B-B14F-4D97-AF65-F5344CB8AC3E}">
        <p14:creationId xmlns:p14="http://schemas.microsoft.com/office/powerpoint/2010/main" val="589884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ADD060-46A2-49DB-B700-D9DA12DCFC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4A86CA2-1464-4EAB-8DE3-5811BE80C0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0E23F32-1A3A-4B35-A950-80ACA39E31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EE9C88F-8EB7-4D4F-927C-2C95DC4A28E2}"/>
              </a:ext>
            </a:extLst>
          </p:cNvPr>
          <p:cNvSpPr>
            <a:spLocks noGrp="1"/>
          </p:cNvSpPr>
          <p:nvPr>
            <p:ph type="dt" sz="half" idx="10"/>
          </p:nvPr>
        </p:nvSpPr>
        <p:spPr/>
        <p:txBody>
          <a:bodyPr/>
          <a:lstStyle/>
          <a:p>
            <a:fld id="{162C7C4D-AA8F-416F-B380-52AB7A8954C2}" type="datetimeFigureOut">
              <a:rPr lang="fr-FR" smtClean="0"/>
              <a:t>19/06/2020</a:t>
            </a:fld>
            <a:endParaRPr lang="fr-FR"/>
          </a:p>
        </p:txBody>
      </p:sp>
      <p:sp>
        <p:nvSpPr>
          <p:cNvPr id="6" name="Espace réservé du pied de page 5">
            <a:extLst>
              <a:ext uri="{FF2B5EF4-FFF2-40B4-BE49-F238E27FC236}">
                <a16:creationId xmlns:a16="http://schemas.microsoft.com/office/drawing/2014/main" id="{36B89871-DDDF-4371-A90D-4102C9B6D69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30EB487-669E-46CB-A7B8-D696CD2BFDAC}"/>
              </a:ext>
            </a:extLst>
          </p:cNvPr>
          <p:cNvSpPr>
            <a:spLocks noGrp="1"/>
          </p:cNvSpPr>
          <p:nvPr>
            <p:ph type="sldNum" sz="quarter" idx="12"/>
          </p:nvPr>
        </p:nvSpPr>
        <p:spPr/>
        <p:txBody>
          <a:bodyPr/>
          <a:lstStyle/>
          <a:p>
            <a:fld id="{0BCC3075-F72A-4EF7-B783-D3D608C29608}" type="slidenum">
              <a:rPr lang="fr-FR" smtClean="0"/>
              <a:t>‹N°›</a:t>
            </a:fld>
            <a:endParaRPr lang="fr-FR"/>
          </a:p>
        </p:txBody>
      </p:sp>
    </p:spTree>
    <p:extLst>
      <p:ext uri="{BB962C8B-B14F-4D97-AF65-F5344CB8AC3E}">
        <p14:creationId xmlns:p14="http://schemas.microsoft.com/office/powerpoint/2010/main" val="220773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06958-3F7C-41CC-8707-845C057A308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B17AA77-A64D-45C0-AB31-2B9295B6A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971B805-1E9B-4192-8613-64968AC0C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94198D6-77D0-4979-AA54-E1533A24CCC1}"/>
              </a:ext>
            </a:extLst>
          </p:cNvPr>
          <p:cNvSpPr>
            <a:spLocks noGrp="1"/>
          </p:cNvSpPr>
          <p:nvPr>
            <p:ph type="dt" sz="half" idx="10"/>
          </p:nvPr>
        </p:nvSpPr>
        <p:spPr/>
        <p:txBody>
          <a:bodyPr/>
          <a:lstStyle/>
          <a:p>
            <a:fld id="{162C7C4D-AA8F-416F-B380-52AB7A8954C2}" type="datetimeFigureOut">
              <a:rPr lang="fr-FR" smtClean="0"/>
              <a:t>19/06/2020</a:t>
            </a:fld>
            <a:endParaRPr lang="fr-FR"/>
          </a:p>
        </p:txBody>
      </p:sp>
      <p:sp>
        <p:nvSpPr>
          <p:cNvPr id="6" name="Espace réservé du pied de page 5">
            <a:extLst>
              <a:ext uri="{FF2B5EF4-FFF2-40B4-BE49-F238E27FC236}">
                <a16:creationId xmlns:a16="http://schemas.microsoft.com/office/drawing/2014/main" id="{8F43FAD8-42F8-4318-956B-281B967D700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53FA5B7-D43E-4123-AB62-802B7C3B8F42}"/>
              </a:ext>
            </a:extLst>
          </p:cNvPr>
          <p:cNvSpPr>
            <a:spLocks noGrp="1"/>
          </p:cNvSpPr>
          <p:nvPr>
            <p:ph type="sldNum" sz="quarter" idx="12"/>
          </p:nvPr>
        </p:nvSpPr>
        <p:spPr/>
        <p:txBody>
          <a:bodyPr/>
          <a:lstStyle/>
          <a:p>
            <a:fld id="{0BCC3075-F72A-4EF7-B783-D3D608C29608}" type="slidenum">
              <a:rPr lang="fr-FR" smtClean="0"/>
              <a:t>‹N°›</a:t>
            </a:fld>
            <a:endParaRPr lang="fr-FR"/>
          </a:p>
        </p:txBody>
      </p:sp>
    </p:spTree>
    <p:extLst>
      <p:ext uri="{BB962C8B-B14F-4D97-AF65-F5344CB8AC3E}">
        <p14:creationId xmlns:p14="http://schemas.microsoft.com/office/powerpoint/2010/main" val="2072821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2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9642B98-9F0E-4F7E-92DC-EDEBAB8E48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E8C6F33-D95A-44A5-B376-BE042637D4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84C5333-97E4-4A1B-8453-583F431203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C7C4D-AA8F-416F-B380-52AB7A8954C2}" type="datetimeFigureOut">
              <a:rPr lang="fr-FR" smtClean="0"/>
              <a:t>19/06/2020</a:t>
            </a:fld>
            <a:endParaRPr lang="fr-FR"/>
          </a:p>
        </p:txBody>
      </p:sp>
      <p:sp>
        <p:nvSpPr>
          <p:cNvPr id="5" name="Espace réservé du pied de page 4">
            <a:extLst>
              <a:ext uri="{FF2B5EF4-FFF2-40B4-BE49-F238E27FC236}">
                <a16:creationId xmlns:a16="http://schemas.microsoft.com/office/drawing/2014/main" id="{228C52D6-69E5-4819-97F8-F7B18E4C65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F082D8E-7729-468C-8B88-2D2BC6AE1F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C3075-F72A-4EF7-B783-D3D608C29608}" type="slidenum">
              <a:rPr lang="fr-FR" smtClean="0"/>
              <a:t>‹N°›</a:t>
            </a:fld>
            <a:endParaRPr lang="fr-FR"/>
          </a:p>
        </p:txBody>
      </p:sp>
    </p:spTree>
    <p:extLst>
      <p:ext uri="{BB962C8B-B14F-4D97-AF65-F5344CB8AC3E}">
        <p14:creationId xmlns:p14="http://schemas.microsoft.com/office/powerpoint/2010/main" val="3024473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audio" Target="../media/media2.mp3"/></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C92F2948-4963-4131-852C-268FCCE82387}"/>
              </a:ext>
            </a:extLst>
          </p:cNvPr>
          <p:cNvSpPr txBox="1"/>
          <p:nvPr/>
        </p:nvSpPr>
        <p:spPr>
          <a:xfrm>
            <a:off x="544946" y="2921168"/>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spTree>
    <p:extLst>
      <p:ext uri="{BB962C8B-B14F-4D97-AF65-F5344CB8AC3E}">
        <p14:creationId xmlns:p14="http://schemas.microsoft.com/office/powerpoint/2010/main" val="3471705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BD0881D-A602-4674-89C2-516CFD876861}"/>
              </a:ext>
            </a:extLst>
          </p:cNvPr>
          <p:cNvSpPr txBox="1"/>
          <p:nvPr/>
        </p:nvSpPr>
        <p:spPr>
          <a:xfrm>
            <a:off x="1106488" y="2638174"/>
            <a:ext cx="9979024" cy="2389025"/>
          </a:xfrm>
          <a:prstGeom prst="rect">
            <a:avLst/>
          </a:prstGeom>
          <a:solidFill>
            <a:srgbClr val="141C2E">
              <a:alpha val="60000"/>
            </a:srgbClr>
          </a:solidFill>
        </p:spPr>
        <p:txBody>
          <a:bodyPr wrap="square" lIns="360000" tIns="360000" rIns="360000" bIns="360000" rtlCol="0" anchor="ctr">
            <a:spAutoFit/>
          </a:bodyPr>
          <a:lstStyle/>
          <a:p>
            <a:r>
              <a:rPr lang="fr-FR" dirty="0">
                <a:solidFill>
                  <a:srgbClr val="9BA9B0"/>
                </a:solidFill>
                <a:latin typeface="Bahnschrift" panose="020B0502040204020203" pitchFamily="34" charset="0"/>
                <a:ea typeface="Pixellari" panose="02000603000000000000" pitchFamily="2" charset="0"/>
              </a:rPr>
              <a:t>	Une direction artistique simple, épurée et colorée dans le but d’optimiser la lisibilité à l’écran pour le joueur.</a:t>
            </a:r>
          </a:p>
          <a:p>
            <a:endParaRPr lang="fr-FR" dirty="0">
              <a:solidFill>
                <a:srgbClr val="9BA9B0"/>
              </a:solidFill>
              <a:latin typeface="Bahnschrift" panose="020B0502040204020203" pitchFamily="34" charset="0"/>
              <a:ea typeface="Pixellari" panose="02000603000000000000" pitchFamily="2" charset="0"/>
            </a:endParaRPr>
          </a:p>
          <a:p>
            <a:r>
              <a:rPr lang="fr-FR" dirty="0">
                <a:solidFill>
                  <a:srgbClr val="9BA9B0"/>
                </a:solidFill>
                <a:latin typeface="Bahnschrift" panose="020B0502040204020203" pitchFamily="34" charset="0"/>
                <a:ea typeface="Pixellari" panose="02000603000000000000" pitchFamily="2" charset="0"/>
              </a:rPr>
              <a:t>Sur le plan sonore, musique d’ambiance allant du léger et entrainant vers l’oppressif et angoissant en plus d’effets sonores immersifs tel que des éclats de voix d’enfants, des sons de fournitures.</a:t>
            </a:r>
          </a:p>
        </p:txBody>
      </p:sp>
      <p:sp>
        <p:nvSpPr>
          <p:cNvPr id="5" name="ZoneTexte 4">
            <a:extLst>
              <a:ext uri="{FF2B5EF4-FFF2-40B4-BE49-F238E27FC236}">
                <a16:creationId xmlns:a16="http://schemas.microsoft.com/office/drawing/2014/main" id="{9F86573B-15E2-4D8C-8F20-4B3175727760}"/>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spTree>
    <p:extLst>
      <p:ext uri="{BB962C8B-B14F-4D97-AF65-F5344CB8AC3E}">
        <p14:creationId xmlns:p14="http://schemas.microsoft.com/office/powerpoint/2010/main" val="3216398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F86573B-15E2-4D8C-8F20-4B3175727760}"/>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grpSp>
        <p:nvGrpSpPr>
          <p:cNvPr id="11" name="Groupe 10">
            <a:extLst>
              <a:ext uri="{FF2B5EF4-FFF2-40B4-BE49-F238E27FC236}">
                <a16:creationId xmlns:a16="http://schemas.microsoft.com/office/drawing/2014/main" id="{922BCB83-32C1-4092-AC76-F56782EB7172}"/>
              </a:ext>
            </a:extLst>
          </p:cNvPr>
          <p:cNvGrpSpPr/>
          <p:nvPr/>
        </p:nvGrpSpPr>
        <p:grpSpPr>
          <a:xfrm>
            <a:off x="482194" y="2053857"/>
            <a:ext cx="11227612" cy="4277022"/>
            <a:chOff x="482194" y="2053857"/>
            <a:chExt cx="11227612" cy="4277022"/>
          </a:xfrm>
        </p:grpSpPr>
        <p:grpSp>
          <p:nvGrpSpPr>
            <p:cNvPr id="10" name="Groupe 9">
              <a:extLst>
                <a:ext uri="{FF2B5EF4-FFF2-40B4-BE49-F238E27FC236}">
                  <a16:creationId xmlns:a16="http://schemas.microsoft.com/office/drawing/2014/main" id="{654088B7-6546-4A6F-9C5D-F26069F811D8}"/>
                </a:ext>
              </a:extLst>
            </p:cNvPr>
            <p:cNvGrpSpPr/>
            <p:nvPr/>
          </p:nvGrpSpPr>
          <p:grpSpPr>
            <a:xfrm>
              <a:off x="482194" y="2053857"/>
              <a:ext cx="6664959" cy="4277022"/>
              <a:chOff x="482194" y="2053857"/>
              <a:chExt cx="6664959" cy="4277022"/>
            </a:xfrm>
          </p:grpSpPr>
          <p:pic>
            <p:nvPicPr>
              <p:cNvPr id="7" name="Image 6" descr="Une image contenant ordinateur, suspendu, pièce, nombreux&#10;&#10;Description générée automatiquement">
                <a:extLst>
                  <a:ext uri="{FF2B5EF4-FFF2-40B4-BE49-F238E27FC236}">
                    <a16:creationId xmlns:a16="http://schemas.microsoft.com/office/drawing/2014/main" id="{AA0EA47C-1C3A-4571-BEFC-5AA372F1D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94" y="2053857"/>
                <a:ext cx="4491320" cy="2807075"/>
              </a:xfrm>
              <a:prstGeom prst="rect">
                <a:avLst/>
              </a:prstGeom>
              <a:effectLst>
                <a:outerShdw blurRad="190500" algn="ctr" rotWithShape="0">
                  <a:prstClr val="black">
                    <a:alpha val="50000"/>
                  </a:prstClr>
                </a:outerShdw>
              </a:effectLst>
            </p:spPr>
          </p:pic>
          <p:pic>
            <p:nvPicPr>
              <p:cNvPr id="3" name="Image 2" descr="Une image contenant ordinateur, portable, train, bus&#10;&#10;Description générée automatiquement">
                <a:extLst>
                  <a:ext uri="{FF2B5EF4-FFF2-40B4-BE49-F238E27FC236}">
                    <a16:creationId xmlns:a16="http://schemas.microsoft.com/office/drawing/2014/main" id="{768AD598-2687-47DD-8CB3-361696103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294" y="3390985"/>
                <a:ext cx="3919859" cy="2939894"/>
              </a:xfrm>
              <a:prstGeom prst="rect">
                <a:avLst/>
              </a:prstGeom>
              <a:effectLst>
                <a:outerShdw blurRad="190500" algn="ctr" rotWithShape="0">
                  <a:prstClr val="black">
                    <a:alpha val="50000"/>
                  </a:prstClr>
                </a:outerShdw>
              </a:effectLst>
            </p:spPr>
          </p:pic>
        </p:grpSp>
        <p:pic>
          <p:nvPicPr>
            <p:cNvPr id="9" name="Image 8" descr="Une image contenant bâtiment, orange, vert, horloge&#10;&#10;Description générée automatiquement">
              <a:extLst>
                <a:ext uri="{FF2B5EF4-FFF2-40B4-BE49-F238E27FC236}">
                  <a16:creationId xmlns:a16="http://schemas.microsoft.com/office/drawing/2014/main" id="{2AC10CA6-367B-421C-B6CB-285E6EC86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0926" y="2368520"/>
              <a:ext cx="4208880" cy="3647696"/>
            </a:xfrm>
            <a:prstGeom prst="rect">
              <a:avLst/>
            </a:prstGeom>
            <a:effectLst>
              <a:outerShdw blurRad="190500" algn="ctr" rotWithShape="0">
                <a:prstClr val="black">
                  <a:alpha val="50000"/>
                </a:prstClr>
              </a:outerShdw>
            </a:effectLst>
          </p:spPr>
        </p:pic>
      </p:grpSp>
    </p:spTree>
    <p:extLst>
      <p:ext uri="{BB962C8B-B14F-4D97-AF65-F5344CB8AC3E}">
        <p14:creationId xmlns:p14="http://schemas.microsoft.com/office/powerpoint/2010/main" val="3147350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F86573B-15E2-4D8C-8F20-4B3175727760}"/>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pic>
        <p:nvPicPr>
          <p:cNvPr id="4" name="Image 3">
            <a:extLst>
              <a:ext uri="{FF2B5EF4-FFF2-40B4-BE49-F238E27FC236}">
                <a16:creationId xmlns:a16="http://schemas.microsoft.com/office/drawing/2014/main" id="{65FFC388-D96B-4CE3-BE35-3CC99EF9CB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30270" y="1759187"/>
            <a:ext cx="3331459" cy="4441945"/>
          </a:xfrm>
          <a:prstGeom prst="rect">
            <a:avLst/>
          </a:prstGeom>
          <a:effectLst>
            <a:outerShdw blurRad="190500" algn="ctr" rotWithShape="0">
              <a:prstClr val="black">
                <a:alpha val="50000"/>
              </a:prstClr>
            </a:outerShdw>
          </a:effectLst>
        </p:spPr>
      </p:pic>
    </p:spTree>
    <p:extLst>
      <p:ext uri="{BB962C8B-B14F-4D97-AF65-F5344CB8AC3E}">
        <p14:creationId xmlns:p14="http://schemas.microsoft.com/office/powerpoint/2010/main" val="1624587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F86573B-15E2-4D8C-8F20-4B3175727760}"/>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grpSp>
        <p:nvGrpSpPr>
          <p:cNvPr id="10" name="Groupe 9">
            <a:extLst>
              <a:ext uri="{FF2B5EF4-FFF2-40B4-BE49-F238E27FC236}">
                <a16:creationId xmlns:a16="http://schemas.microsoft.com/office/drawing/2014/main" id="{C43047C4-2FE3-428F-A7FD-EAF9922971F4}"/>
              </a:ext>
            </a:extLst>
          </p:cNvPr>
          <p:cNvGrpSpPr/>
          <p:nvPr/>
        </p:nvGrpSpPr>
        <p:grpSpPr>
          <a:xfrm>
            <a:off x="1288004" y="2032000"/>
            <a:ext cx="4485193" cy="4071501"/>
            <a:chOff x="1288004" y="2032000"/>
            <a:chExt cx="4485193" cy="4071501"/>
          </a:xfrm>
        </p:grpSpPr>
        <p:sp>
          <p:nvSpPr>
            <p:cNvPr id="6" name="ZoneTexte 5">
              <a:extLst>
                <a:ext uri="{FF2B5EF4-FFF2-40B4-BE49-F238E27FC236}">
                  <a16:creationId xmlns:a16="http://schemas.microsoft.com/office/drawing/2014/main" id="{A14B6431-F209-4D8F-8C92-712DF11C4211}"/>
                </a:ext>
              </a:extLst>
            </p:cNvPr>
            <p:cNvSpPr txBox="1"/>
            <p:nvPr/>
          </p:nvSpPr>
          <p:spPr>
            <a:xfrm>
              <a:off x="1288004" y="2032000"/>
              <a:ext cx="4485193" cy="4071501"/>
            </a:xfrm>
            <a:prstGeom prst="rect">
              <a:avLst/>
            </a:prstGeom>
            <a:solidFill>
              <a:srgbClr val="141C2E">
                <a:alpha val="60000"/>
              </a:srgbClr>
            </a:solidFill>
          </p:spPr>
          <p:txBody>
            <a:bodyPr wrap="square" lIns="360000" tIns="360000" rIns="360000" bIns="360000" rtlCol="0" anchor="b">
              <a:noAutofit/>
            </a:bodyPr>
            <a:lstStyle/>
            <a:p>
              <a:r>
                <a:rPr lang="fr-FR" i="1" dirty="0" err="1">
                  <a:solidFill>
                    <a:srgbClr val="9BA9B0"/>
                  </a:solidFill>
                  <a:latin typeface="Bahnschrift" panose="020B0502040204020203" pitchFamily="34" charset="0"/>
                  <a:ea typeface="Pixellari" panose="02000603000000000000" pitchFamily="2" charset="0"/>
                </a:rPr>
                <a:t>Lockdown_Song</a:t>
              </a:r>
              <a:endParaRPr lang="fr-FR" i="1" dirty="0">
                <a:solidFill>
                  <a:srgbClr val="9BA9B0"/>
                </a:solidFill>
                <a:latin typeface="Bahnschrift" panose="020B0502040204020203" pitchFamily="34" charset="0"/>
                <a:ea typeface="Pixellari" panose="02000603000000000000" pitchFamily="2" charset="0"/>
              </a:endParaRPr>
            </a:p>
            <a:p>
              <a:r>
                <a:rPr lang="fr-FR" dirty="0">
                  <a:solidFill>
                    <a:srgbClr val="9BA9B0"/>
                  </a:solidFill>
                  <a:latin typeface="Bahnschrift" panose="020B0502040204020203" pitchFamily="34" charset="0"/>
                  <a:ea typeface="Pixellari" panose="02000603000000000000" pitchFamily="2" charset="0"/>
                </a:rPr>
                <a:t>by Stefan </a:t>
              </a:r>
              <a:r>
                <a:rPr lang="fr-FR" dirty="0" err="1">
                  <a:solidFill>
                    <a:srgbClr val="9BA9B0"/>
                  </a:solidFill>
                  <a:latin typeface="Bahnschrift" panose="020B0502040204020203" pitchFamily="34" charset="0"/>
                  <a:ea typeface="Pixellari" panose="02000603000000000000" pitchFamily="2" charset="0"/>
                </a:rPr>
                <a:t>Kartenberg</a:t>
              </a:r>
              <a:endParaRPr lang="fr-FR" dirty="0">
                <a:solidFill>
                  <a:srgbClr val="9BA9B0"/>
                </a:solidFill>
                <a:latin typeface="Bahnschrift" panose="020B0502040204020203" pitchFamily="34" charset="0"/>
                <a:ea typeface="Pixellari" panose="02000603000000000000" pitchFamily="2" charset="0"/>
              </a:endParaRPr>
            </a:p>
            <a:p>
              <a:endParaRPr lang="fr-FR" sz="1400" dirty="0">
                <a:solidFill>
                  <a:srgbClr val="9BA9B0"/>
                </a:solidFill>
                <a:latin typeface="Bahnschrift" panose="020B0502040204020203" pitchFamily="34" charset="0"/>
                <a:ea typeface="Pixellari" panose="02000603000000000000" pitchFamily="2" charset="0"/>
              </a:endParaRPr>
            </a:p>
            <a:p>
              <a:r>
                <a:rPr lang="fr-FR" sz="1400" dirty="0">
                  <a:solidFill>
                    <a:srgbClr val="9BA9B0"/>
                  </a:solidFill>
                  <a:latin typeface="Bahnschrift" panose="020B0502040204020203" pitchFamily="34" charset="0"/>
                  <a:ea typeface="Pixellari" panose="02000603000000000000" pitchFamily="2" charset="0"/>
                </a:rPr>
                <a:t>(c) Copyright 2020 </a:t>
              </a:r>
              <a:r>
                <a:rPr lang="fr-FR" sz="1400" dirty="0" err="1">
                  <a:solidFill>
                    <a:srgbClr val="9BA9B0"/>
                  </a:solidFill>
                  <a:latin typeface="Bahnschrift" panose="020B0502040204020203" pitchFamily="34" charset="0"/>
                  <a:ea typeface="Pixellari" panose="02000603000000000000" pitchFamily="2" charset="0"/>
                </a:rPr>
                <a:t>Licensed</a:t>
              </a:r>
              <a:r>
                <a:rPr lang="fr-FR" sz="1400" dirty="0">
                  <a:solidFill>
                    <a:srgbClr val="9BA9B0"/>
                  </a:solidFill>
                  <a:latin typeface="Bahnschrift" panose="020B0502040204020203" pitchFamily="34" charset="0"/>
                  <a:ea typeface="Pixellari" panose="02000603000000000000" pitchFamily="2" charset="0"/>
                </a:rPr>
                <a:t> </a:t>
              </a:r>
              <a:r>
                <a:rPr lang="fr-FR" sz="1400" dirty="0" err="1">
                  <a:solidFill>
                    <a:srgbClr val="9BA9B0"/>
                  </a:solidFill>
                  <a:latin typeface="Bahnschrift" panose="020B0502040204020203" pitchFamily="34" charset="0"/>
                  <a:ea typeface="Pixellari" panose="02000603000000000000" pitchFamily="2" charset="0"/>
                </a:rPr>
                <a:t>under</a:t>
              </a:r>
              <a:r>
                <a:rPr lang="fr-FR" sz="1400" dirty="0">
                  <a:solidFill>
                    <a:srgbClr val="9BA9B0"/>
                  </a:solidFill>
                  <a:latin typeface="Bahnschrift" panose="020B0502040204020203" pitchFamily="34" charset="0"/>
                  <a:ea typeface="Pixellari" panose="02000603000000000000" pitchFamily="2" charset="0"/>
                </a:rPr>
                <a:t> a Creative Commons Attribution </a:t>
              </a:r>
              <a:r>
                <a:rPr lang="fr-FR" sz="1400" dirty="0" err="1">
                  <a:solidFill>
                    <a:srgbClr val="9BA9B0"/>
                  </a:solidFill>
                  <a:latin typeface="Bahnschrift" panose="020B0502040204020203" pitchFamily="34" charset="0"/>
                  <a:ea typeface="Pixellari" panose="02000603000000000000" pitchFamily="2" charset="0"/>
                </a:rPr>
                <a:t>Noncommercial</a:t>
              </a:r>
              <a:r>
                <a:rPr lang="fr-FR" sz="1400" dirty="0">
                  <a:solidFill>
                    <a:srgbClr val="9BA9B0"/>
                  </a:solidFill>
                  <a:latin typeface="Bahnschrift" panose="020B0502040204020203" pitchFamily="34" charset="0"/>
                  <a:ea typeface="Pixellari" panose="02000603000000000000" pitchFamily="2" charset="0"/>
                </a:rPr>
                <a:t>  (3.0) </a:t>
              </a:r>
              <a:r>
                <a:rPr lang="fr-FR" sz="1400" dirty="0" err="1">
                  <a:solidFill>
                    <a:srgbClr val="9BA9B0"/>
                  </a:solidFill>
                  <a:latin typeface="Bahnschrift" panose="020B0502040204020203" pitchFamily="34" charset="0"/>
                  <a:ea typeface="Pixellari" panose="02000603000000000000" pitchFamily="2" charset="0"/>
                </a:rPr>
                <a:t>license</a:t>
              </a:r>
              <a:r>
                <a:rPr lang="fr-FR" sz="1400" dirty="0">
                  <a:solidFill>
                    <a:srgbClr val="9BA9B0"/>
                  </a:solidFill>
                  <a:latin typeface="Bahnschrift" panose="020B0502040204020203" pitchFamily="34" charset="0"/>
                  <a:ea typeface="Pixellari" panose="02000603000000000000" pitchFamily="2" charset="0"/>
                </a:rPr>
                <a:t>. http://dig.ccmixter.org/files/JeffSpeed68/61287 </a:t>
              </a:r>
              <a:r>
                <a:rPr lang="fr-FR" sz="1400" dirty="0" err="1">
                  <a:solidFill>
                    <a:srgbClr val="9BA9B0"/>
                  </a:solidFill>
                  <a:latin typeface="Bahnschrift" panose="020B0502040204020203" pitchFamily="34" charset="0"/>
                  <a:ea typeface="Pixellari" panose="02000603000000000000" pitchFamily="2" charset="0"/>
                </a:rPr>
                <a:t>Ft</a:t>
              </a:r>
              <a:r>
                <a:rPr lang="fr-FR" sz="1400" dirty="0">
                  <a:solidFill>
                    <a:srgbClr val="9BA9B0"/>
                  </a:solidFill>
                  <a:latin typeface="Bahnschrift" panose="020B0502040204020203" pitchFamily="34" charset="0"/>
                  <a:ea typeface="Pixellari" panose="02000603000000000000" pitchFamily="2" charset="0"/>
                </a:rPr>
                <a:t>: </a:t>
              </a:r>
              <a:r>
                <a:rPr lang="fr-FR" sz="1400" dirty="0" err="1">
                  <a:solidFill>
                    <a:srgbClr val="9BA9B0"/>
                  </a:solidFill>
                  <a:latin typeface="Bahnschrift" panose="020B0502040204020203" pitchFamily="34" charset="0"/>
                  <a:ea typeface="Pixellari" panose="02000603000000000000" pitchFamily="2" charset="0"/>
                </a:rPr>
                <a:t>Javolenus</a:t>
              </a:r>
              <a:endParaRPr lang="fr-FR" sz="1400" dirty="0">
                <a:solidFill>
                  <a:srgbClr val="9BA9B0"/>
                </a:solidFill>
                <a:latin typeface="Bahnschrift" panose="020B0502040204020203" pitchFamily="34" charset="0"/>
                <a:ea typeface="Pixellari" panose="02000603000000000000" pitchFamily="2" charset="0"/>
              </a:endParaRPr>
            </a:p>
          </p:txBody>
        </p:sp>
        <p:pic>
          <p:nvPicPr>
            <p:cNvPr id="2" name="JeffSpeed68_-_Lockdown_Song">
              <a:hlinkClick r:id="" action="ppaction://media"/>
              <a:extLst>
                <a:ext uri="{FF2B5EF4-FFF2-40B4-BE49-F238E27FC236}">
                  <a16:creationId xmlns:a16="http://schemas.microsoft.com/office/drawing/2014/main" id="{17C00E02-509B-4EFC-912F-63A916CB6A7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3225800" y="2553855"/>
              <a:ext cx="609600" cy="609600"/>
            </a:xfrm>
            <a:prstGeom prst="rect">
              <a:avLst/>
            </a:prstGeom>
          </p:spPr>
        </p:pic>
      </p:grpSp>
      <p:grpSp>
        <p:nvGrpSpPr>
          <p:cNvPr id="9" name="Groupe 8">
            <a:extLst>
              <a:ext uri="{FF2B5EF4-FFF2-40B4-BE49-F238E27FC236}">
                <a16:creationId xmlns:a16="http://schemas.microsoft.com/office/drawing/2014/main" id="{AB8B9783-7788-478D-AF2B-A438328CCCBC}"/>
              </a:ext>
            </a:extLst>
          </p:cNvPr>
          <p:cNvGrpSpPr/>
          <p:nvPr/>
        </p:nvGrpSpPr>
        <p:grpSpPr>
          <a:xfrm>
            <a:off x="6418804" y="2031999"/>
            <a:ext cx="4485193" cy="4071501"/>
            <a:chOff x="6418804" y="2031999"/>
            <a:chExt cx="4485193" cy="4071501"/>
          </a:xfrm>
        </p:grpSpPr>
        <p:sp>
          <p:nvSpPr>
            <p:cNvPr id="7" name="ZoneTexte 6">
              <a:extLst>
                <a:ext uri="{FF2B5EF4-FFF2-40B4-BE49-F238E27FC236}">
                  <a16:creationId xmlns:a16="http://schemas.microsoft.com/office/drawing/2014/main" id="{38DB57C2-8484-4A0E-AE27-0CF92F97692B}"/>
                </a:ext>
              </a:extLst>
            </p:cNvPr>
            <p:cNvSpPr txBox="1"/>
            <p:nvPr/>
          </p:nvSpPr>
          <p:spPr>
            <a:xfrm>
              <a:off x="6418804" y="2031999"/>
              <a:ext cx="4485193" cy="4071501"/>
            </a:xfrm>
            <a:prstGeom prst="rect">
              <a:avLst/>
            </a:prstGeom>
            <a:solidFill>
              <a:srgbClr val="141C2E">
                <a:alpha val="60000"/>
              </a:srgbClr>
            </a:solidFill>
          </p:spPr>
          <p:txBody>
            <a:bodyPr wrap="square" lIns="360000" tIns="360000" rIns="360000" bIns="360000" rtlCol="0" anchor="b">
              <a:noAutofit/>
            </a:bodyPr>
            <a:lstStyle/>
            <a:p>
              <a:r>
                <a:rPr lang="en-US" i="1" dirty="0">
                  <a:solidFill>
                    <a:srgbClr val="9BA9B0"/>
                  </a:solidFill>
                  <a:latin typeface="Bahnschrift" panose="020B0502040204020203" pitchFamily="34" charset="0"/>
                  <a:ea typeface="Pixellari" panose="02000603000000000000" pitchFamily="2" charset="0"/>
                </a:rPr>
                <a:t>Kindergarten Classroom Ambience</a:t>
              </a:r>
            </a:p>
            <a:p>
              <a:r>
                <a:rPr lang="en-US" sz="1400" dirty="0">
                  <a:solidFill>
                    <a:srgbClr val="9BA9B0"/>
                  </a:solidFill>
                  <a:latin typeface="Bahnschrift" panose="020B0502040204020203" pitchFamily="34" charset="0"/>
                  <a:ea typeface="Pixellari" panose="02000603000000000000" pitchFamily="2" charset="0"/>
                </a:rPr>
                <a:t>de la </a:t>
              </a:r>
              <a:r>
                <a:rPr lang="en-US" sz="1400" dirty="0" err="1">
                  <a:solidFill>
                    <a:srgbClr val="9BA9B0"/>
                  </a:solidFill>
                  <a:latin typeface="Bahnschrift" panose="020B0502040204020203" pitchFamily="34" charset="0"/>
                  <a:ea typeface="Pixellari" panose="02000603000000000000" pitchFamily="2" charset="0"/>
                </a:rPr>
                <a:t>chaîne</a:t>
              </a:r>
              <a:r>
                <a:rPr lang="en-US" sz="1400" dirty="0">
                  <a:solidFill>
                    <a:srgbClr val="9BA9B0"/>
                  </a:solidFill>
                  <a:latin typeface="Bahnschrift" panose="020B0502040204020203" pitchFamily="34" charset="0"/>
                  <a:ea typeface="Pixellari" panose="02000603000000000000" pitchFamily="2" charset="0"/>
                </a:rPr>
                <a:t> </a:t>
              </a:r>
              <a:r>
                <a:rPr lang="en-US" sz="1400" dirty="0" err="1">
                  <a:solidFill>
                    <a:srgbClr val="9BA9B0"/>
                  </a:solidFill>
                  <a:latin typeface="Bahnschrift" panose="020B0502040204020203" pitchFamily="34" charset="0"/>
                  <a:ea typeface="Pixellari" panose="02000603000000000000" pitchFamily="2" charset="0"/>
                </a:rPr>
                <a:t>Youtube</a:t>
              </a:r>
              <a:endParaRPr lang="en-US" sz="1400" dirty="0">
                <a:solidFill>
                  <a:srgbClr val="9BA9B0"/>
                </a:solidFill>
                <a:latin typeface="Bahnschrift" panose="020B0502040204020203" pitchFamily="34" charset="0"/>
                <a:ea typeface="Pixellari" panose="02000603000000000000" pitchFamily="2" charset="0"/>
              </a:endParaRPr>
            </a:p>
            <a:p>
              <a:r>
                <a:rPr lang="en-US" dirty="0">
                  <a:solidFill>
                    <a:srgbClr val="9BA9B0"/>
                  </a:solidFill>
                  <a:latin typeface="Bahnschrift" panose="020B0502040204020203" pitchFamily="34" charset="0"/>
                  <a:ea typeface="Pixellari" panose="02000603000000000000" pitchFamily="2" charset="0"/>
                </a:rPr>
                <a:t>The Hollywood Edge Sound Effects Library</a:t>
              </a:r>
            </a:p>
            <a:p>
              <a:endParaRPr lang="en-US" sz="1400" dirty="0">
                <a:solidFill>
                  <a:srgbClr val="9BA9B0"/>
                </a:solidFill>
                <a:latin typeface="Bahnschrift" panose="020B0502040204020203" pitchFamily="34" charset="0"/>
                <a:ea typeface="Pixellari" panose="02000603000000000000" pitchFamily="2" charset="0"/>
              </a:endParaRPr>
            </a:p>
            <a:p>
              <a:r>
                <a:rPr lang="fr-FR" sz="1400" dirty="0">
                  <a:solidFill>
                    <a:srgbClr val="9BA9B0"/>
                  </a:solidFill>
                  <a:latin typeface="Bahnschrift" panose="020B0502040204020203" pitchFamily="34" charset="0"/>
                  <a:ea typeface="Pixellari" panose="02000603000000000000" pitchFamily="2" charset="0"/>
                </a:rPr>
                <a:t>https://www.youtube.com/watch?v=w_qw_OvzXdQ</a:t>
              </a:r>
            </a:p>
          </p:txBody>
        </p:sp>
        <p:pic>
          <p:nvPicPr>
            <p:cNvPr id="3" name="Kindergarten Classroom Ambience">
              <a:hlinkClick r:id="" action="ppaction://media"/>
              <a:extLst>
                <a:ext uri="{FF2B5EF4-FFF2-40B4-BE49-F238E27FC236}">
                  <a16:creationId xmlns:a16="http://schemas.microsoft.com/office/drawing/2014/main" id="{F8851647-E5D1-4235-B4A2-9189EF1975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56600" y="2549237"/>
              <a:ext cx="609600" cy="609600"/>
            </a:xfrm>
            <a:prstGeom prst="rect">
              <a:avLst/>
            </a:prstGeom>
          </p:spPr>
        </p:pic>
      </p:grpSp>
    </p:spTree>
    <p:extLst>
      <p:ext uri="{BB962C8B-B14F-4D97-AF65-F5344CB8AC3E}">
        <p14:creationId xmlns:p14="http://schemas.microsoft.com/office/powerpoint/2010/main" val="209142215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audio>
              <p:cMediaNode vol="80000">
                <p:cTn id="3"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2AEF704D-C391-4D15-B725-1AD5517322C4}"/>
              </a:ext>
            </a:extLst>
          </p:cNvPr>
          <p:cNvSpPr txBox="1"/>
          <p:nvPr/>
        </p:nvSpPr>
        <p:spPr>
          <a:xfrm>
            <a:off x="544947" y="175539"/>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spTree>
    <p:extLst>
      <p:ext uri="{BB962C8B-B14F-4D97-AF65-F5344CB8AC3E}">
        <p14:creationId xmlns:p14="http://schemas.microsoft.com/office/powerpoint/2010/main" val="1278316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F86573B-15E2-4D8C-8F20-4B3175727760}"/>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sp>
        <p:nvSpPr>
          <p:cNvPr id="6" name="ZoneTexte 5">
            <a:extLst>
              <a:ext uri="{FF2B5EF4-FFF2-40B4-BE49-F238E27FC236}">
                <a16:creationId xmlns:a16="http://schemas.microsoft.com/office/drawing/2014/main" id="{070239C6-1092-44EA-BFE4-620B5F40DCC0}"/>
              </a:ext>
            </a:extLst>
          </p:cNvPr>
          <p:cNvSpPr txBox="1"/>
          <p:nvPr/>
        </p:nvSpPr>
        <p:spPr>
          <a:xfrm>
            <a:off x="1787346" y="2189897"/>
            <a:ext cx="8617306" cy="973253"/>
          </a:xfrm>
          <a:prstGeom prst="rect">
            <a:avLst/>
          </a:prstGeom>
          <a:solidFill>
            <a:srgbClr val="141C2E">
              <a:alpha val="60000"/>
            </a:srgbClr>
          </a:solidFill>
        </p:spPr>
        <p:txBody>
          <a:bodyPr wrap="square" lIns="360000" tIns="360000" rIns="360000" bIns="360000" rtlCol="0" anchor="ctr">
            <a:spAutoFit/>
          </a:bodyPr>
          <a:lstStyle/>
          <a:p>
            <a:r>
              <a:rPr lang="fr-FR" sz="1600" dirty="0">
                <a:solidFill>
                  <a:srgbClr val="9BA9B0"/>
                </a:solidFill>
                <a:latin typeface="Bahnschrift" panose="020B0502040204020203" pitchFamily="34" charset="0"/>
                <a:ea typeface="Pixellari" panose="02000603000000000000" pitchFamily="2" charset="0"/>
              </a:rPr>
              <a:t>Environ 20% des français ont été, sont ou seront atteint de dépression.</a:t>
            </a:r>
          </a:p>
        </p:txBody>
      </p:sp>
      <p:sp>
        <p:nvSpPr>
          <p:cNvPr id="8" name="ZoneTexte 7">
            <a:extLst>
              <a:ext uri="{FF2B5EF4-FFF2-40B4-BE49-F238E27FC236}">
                <a16:creationId xmlns:a16="http://schemas.microsoft.com/office/drawing/2014/main" id="{75EBAEFD-E42D-455A-B8A1-BDAE4FDE9F09}"/>
              </a:ext>
            </a:extLst>
          </p:cNvPr>
          <p:cNvSpPr txBox="1"/>
          <p:nvPr/>
        </p:nvSpPr>
        <p:spPr>
          <a:xfrm>
            <a:off x="1787346" y="3408259"/>
            <a:ext cx="8617306" cy="973253"/>
          </a:xfrm>
          <a:prstGeom prst="rect">
            <a:avLst/>
          </a:prstGeom>
          <a:solidFill>
            <a:srgbClr val="141C2E">
              <a:alpha val="60000"/>
            </a:srgbClr>
          </a:solidFill>
        </p:spPr>
        <p:txBody>
          <a:bodyPr wrap="square" lIns="360000" tIns="360000" rIns="360000" bIns="360000" rtlCol="0" anchor="ctr">
            <a:spAutoFit/>
          </a:bodyPr>
          <a:lstStyle/>
          <a:p>
            <a:r>
              <a:rPr lang="fr-FR" sz="1600" dirty="0">
                <a:solidFill>
                  <a:srgbClr val="9BA9B0"/>
                </a:solidFill>
                <a:latin typeface="Bahnschrift" panose="020B0502040204020203" pitchFamily="34" charset="0"/>
                <a:ea typeface="Pixellari" panose="02000603000000000000" pitchFamily="2" charset="0"/>
              </a:rPr>
              <a:t>2,1% à 3,4% des enfants, et 14% des adolescents</a:t>
            </a:r>
          </a:p>
        </p:txBody>
      </p:sp>
      <p:sp>
        <p:nvSpPr>
          <p:cNvPr id="11" name="ZoneTexte 10">
            <a:extLst>
              <a:ext uri="{FF2B5EF4-FFF2-40B4-BE49-F238E27FC236}">
                <a16:creationId xmlns:a16="http://schemas.microsoft.com/office/drawing/2014/main" id="{3AA6EF12-6119-48DC-981A-257B1B411A53}"/>
              </a:ext>
            </a:extLst>
          </p:cNvPr>
          <p:cNvSpPr txBox="1"/>
          <p:nvPr/>
        </p:nvSpPr>
        <p:spPr>
          <a:xfrm>
            <a:off x="1787346" y="4626621"/>
            <a:ext cx="8617306" cy="1219474"/>
          </a:xfrm>
          <a:prstGeom prst="rect">
            <a:avLst/>
          </a:prstGeom>
          <a:solidFill>
            <a:srgbClr val="141C2E">
              <a:alpha val="60000"/>
            </a:srgbClr>
          </a:solidFill>
        </p:spPr>
        <p:txBody>
          <a:bodyPr wrap="square" lIns="360000" tIns="360000" rIns="360000" bIns="360000" rtlCol="0" anchor="ctr">
            <a:spAutoFit/>
          </a:bodyPr>
          <a:lstStyle/>
          <a:p>
            <a:r>
              <a:rPr lang="fr-FR" sz="1600" dirty="0">
                <a:solidFill>
                  <a:srgbClr val="9BA9B0"/>
                </a:solidFill>
                <a:latin typeface="Bahnschrift" panose="020B0502040204020203" pitchFamily="34" charset="0"/>
                <a:ea typeface="Pixellari" panose="02000603000000000000" pitchFamily="2" charset="0"/>
              </a:rPr>
              <a:t>Sur 12 millions d’élèvent français âgés de 12 à 19 ans, 2% à 5% sont atteint de phobie scolaire.</a:t>
            </a:r>
          </a:p>
        </p:txBody>
      </p:sp>
    </p:spTree>
    <p:extLst>
      <p:ext uri="{BB962C8B-B14F-4D97-AF65-F5344CB8AC3E}">
        <p14:creationId xmlns:p14="http://schemas.microsoft.com/office/powerpoint/2010/main" val="2954041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F86573B-15E2-4D8C-8F20-4B3175727760}"/>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sp>
        <p:nvSpPr>
          <p:cNvPr id="7" name="ZoneTexte 6">
            <a:extLst>
              <a:ext uri="{FF2B5EF4-FFF2-40B4-BE49-F238E27FC236}">
                <a16:creationId xmlns:a16="http://schemas.microsoft.com/office/drawing/2014/main" id="{64857008-2B1F-4A9B-8EF8-BF7C6FA0B68B}"/>
              </a:ext>
            </a:extLst>
          </p:cNvPr>
          <p:cNvSpPr txBox="1"/>
          <p:nvPr/>
        </p:nvSpPr>
        <p:spPr>
          <a:xfrm>
            <a:off x="1787346" y="2303071"/>
            <a:ext cx="1918892" cy="746903"/>
          </a:xfrm>
          <a:prstGeom prst="rect">
            <a:avLst/>
          </a:prstGeom>
          <a:solidFill>
            <a:srgbClr val="141C2E">
              <a:alpha val="60000"/>
            </a:srgbClr>
          </a:solidFill>
        </p:spPr>
        <p:txBody>
          <a:bodyPr wrap="square" lIns="360000" tIns="108000" rIns="360000" bIns="144000" rtlCol="0" anchor="ctr">
            <a:spAutoFit/>
          </a:bodyPr>
          <a:lstStyle/>
          <a:p>
            <a:pPr algn="ctr"/>
            <a:r>
              <a:rPr lang="fr-FR" sz="1600" dirty="0">
                <a:solidFill>
                  <a:srgbClr val="9BA9B0"/>
                </a:solidFill>
                <a:latin typeface="Bahnschrift" panose="020B0502040204020203" pitchFamily="34" charset="0"/>
                <a:ea typeface="Pixellari" panose="02000603000000000000" pitchFamily="2" charset="0"/>
              </a:rPr>
              <a:t>Pression parentale</a:t>
            </a:r>
          </a:p>
        </p:txBody>
      </p:sp>
      <p:sp>
        <p:nvSpPr>
          <p:cNvPr id="9" name="ZoneTexte 8">
            <a:extLst>
              <a:ext uri="{FF2B5EF4-FFF2-40B4-BE49-F238E27FC236}">
                <a16:creationId xmlns:a16="http://schemas.microsoft.com/office/drawing/2014/main" id="{5334425D-45C3-4CC6-8F96-BAA929B8E837}"/>
              </a:ext>
            </a:extLst>
          </p:cNvPr>
          <p:cNvSpPr txBox="1"/>
          <p:nvPr/>
        </p:nvSpPr>
        <p:spPr>
          <a:xfrm>
            <a:off x="6190734" y="3055548"/>
            <a:ext cx="1918892" cy="746903"/>
          </a:xfrm>
          <a:prstGeom prst="rect">
            <a:avLst/>
          </a:prstGeom>
          <a:solidFill>
            <a:srgbClr val="141C2E">
              <a:alpha val="60000"/>
            </a:srgbClr>
          </a:solidFill>
        </p:spPr>
        <p:txBody>
          <a:bodyPr wrap="square" lIns="360000" tIns="108000" rIns="360000" bIns="144000" rtlCol="0" anchor="ctr">
            <a:spAutoFit/>
          </a:bodyPr>
          <a:lstStyle/>
          <a:p>
            <a:pPr algn="ctr"/>
            <a:r>
              <a:rPr lang="fr-FR" sz="1600" dirty="0">
                <a:solidFill>
                  <a:srgbClr val="9BA9B0"/>
                </a:solidFill>
                <a:latin typeface="Bahnschrift" panose="020B0502040204020203" pitchFamily="34" charset="0"/>
                <a:ea typeface="Pixellari" panose="02000603000000000000" pitchFamily="2" charset="0"/>
              </a:rPr>
              <a:t>Pression sociale</a:t>
            </a:r>
          </a:p>
        </p:txBody>
      </p:sp>
      <p:sp>
        <p:nvSpPr>
          <p:cNvPr id="10" name="ZoneTexte 9">
            <a:extLst>
              <a:ext uri="{FF2B5EF4-FFF2-40B4-BE49-F238E27FC236}">
                <a16:creationId xmlns:a16="http://schemas.microsoft.com/office/drawing/2014/main" id="{1ED41D3C-36C4-4457-A97D-6DBC8256C753}"/>
              </a:ext>
            </a:extLst>
          </p:cNvPr>
          <p:cNvSpPr txBox="1"/>
          <p:nvPr/>
        </p:nvSpPr>
        <p:spPr>
          <a:xfrm>
            <a:off x="3706238" y="3690982"/>
            <a:ext cx="1918892" cy="500682"/>
          </a:xfrm>
          <a:prstGeom prst="rect">
            <a:avLst/>
          </a:prstGeom>
          <a:solidFill>
            <a:srgbClr val="141C2E">
              <a:alpha val="60000"/>
            </a:srgbClr>
          </a:solidFill>
        </p:spPr>
        <p:txBody>
          <a:bodyPr wrap="square" lIns="360000" tIns="108000" rIns="360000" bIns="144000" rtlCol="0" anchor="ctr">
            <a:spAutoFit/>
          </a:bodyPr>
          <a:lstStyle/>
          <a:p>
            <a:pPr algn="ctr"/>
            <a:r>
              <a:rPr lang="fr-FR" sz="1600" dirty="0">
                <a:solidFill>
                  <a:srgbClr val="9BA9B0"/>
                </a:solidFill>
                <a:latin typeface="Bahnschrift" panose="020B0502040204020203" pitchFamily="34" charset="0"/>
                <a:ea typeface="Pixellari" panose="02000603000000000000" pitchFamily="2" charset="0"/>
              </a:rPr>
              <a:t>Anxiété</a:t>
            </a:r>
          </a:p>
        </p:txBody>
      </p:sp>
      <p:sp>
        <p:nvSpPr>
          <p:cNvPr id="12" name="ZoneTexte 11">
            <a:extLst>
              <a:ext uri="{FF2B5EF4-FFF2-40B4-BE49-F238E27FC236}">
                <a16:creationId xmlns:a16="http://schemas.microsoft.com/office/drawing/2014/main" id="{A28712F2-617D-4CE1-A311-DF71292A341D}"/>
              </a:ext>
            </a:extLst>
          </p:cNvPr>
          <p:cNvSpPr txBox="1"/>
          <p:nvPr/>
        </p:nvSpPr>
        <p:spPr>
          <a:xfrm>
            <a:off x="9034454" y="4388130"/>
            <a:ext cx="1918892" cy="500682"/>
          </a:xfrm>
          <a:prstGeom prst="rect">
            <a:avLst/>
          </a:prstGeom>
          <a:solidFill>
            <a:srgbClr val="141C2E">
              <a:alpha val="60000"/>
            </a:srgbClr>
          </a:solidFill>
        </p:spPr>
        <p:txBody>
          <a:bodyPr wrap="square" lIns="360000" tIns="108000" rIns="360000" bIns="144000" rtlCol="0" anchor="ctr">
            <a:spAutoFit/>
          </a:bodyPr>
          <a:lstStyle/>
          <a:p>
            <a:pPr algn="ctr"/>
            <a:r>
              <a:rPr lang="fr-FR" sz="1600" dirty="0">
                <a:solidFill>
                  <a:srgbClr val="9BA9B0"/>
                </a:solidFill>
                <a:latin typeface="Bahnschrift" panose="020B0502040204020203" pitchFamily="34" charset="0"/>
                <a:ea typeface="Pixellari" panose="02000603000000000000" pitchFamily="2" charset="0"/>
              </a:rPr>
              <a:t>Stress</a:t>
            </a:r>
          </a:p>
        </p:txBody>
      </p:sp>
      <p:sp>
        <p:nvSpPr>
          <p:cNvPr id="13" name="ZoneTexte 12">
            <a:extLst>
              <a:ext uri="{FF2B5EF4-FFF2-40B4-BE49-F238E27FC236}">
                <a16:creationId xmlns:a16="http://schemas.microsoft.com/office/drawing/2014/main" id="{5D3AAD9F-8569-4695-86D9-275C587E5A34}"/>
              </a:ext>
            </a:extLst>
          </p:cNvPr>
          <p:cNvSpPr txBox="1"/>
          <p:nvPr/>
        </p:nvSpPr>
        <p:spPr>
          <a:xfrm>
            <a:off x="6095999" y="5297279"/>
            <a:ext cx="1918892" cy="500682"/>
          </a:xfrm>
          <a:prstGeom prst="rect">
            <a:avLst/>
          </a:prstGeom>
          <a:solidFill>
            <a:srgbClr val="141C2E">
              <a:alpha val="60000"/>
            </a:srgbClr>
          </a:solidFill>
        </p:spPr>
        <p:txBody>
          <a:bodyPr wrap="square" lIns="360000" tIns="108000" rIns="360000" bIns="144000" rtlCol="0" anchor="ctr">
            <a:spAutoFit/>
          </a:bodyPr>
          <a:lstStyle/>
          <a:p>
            <a:pPr algn="ctr"/>
            <a:r>
              <a:rPr lang="fr-FR" sz="1600" dirty="0">
                <a:solidFill>
                  <a:srgbClr val="9BA9B0"/>
                </a:solidFill>
                <a:latin typeface="Bahnschrift" panose="020B0502040204020203" pitchFamily="34" charset="0"/>
                <a:ea typeface="Pixellari" panose="02000603000000000000" pitchFamily="2" charset="0"/>
              </a:rPr>
              <a:t>Angoisse</a:t>
            </a:r>
          </a:p>
        </p:txBody>
      </p:sp>
      <p:sp>
        <p:nvSpPr>
          <p:cNvPr id="14" name="ZoneTexte 13">
            <a:extLst>
              <a:ext uri="{FF2B5EF4-FFF2-40B4-BE49-F238E27FC236}">
                <a16:creationId xmlns:a16="http://schemas.microsoft.com/office/drawing/2014/main" id="{06933D9A-4824-49E2-8F34-B96ED0EF57F8}"/>
              </a:ext>
            </a:extLst>
          </p:cNvPr>
          <p:cNvSpPr txBox="1"/>
          <p:nvPr/>
        </p:nvSpPr>
        <p:spPr>
          <a:xfrm>
            <a:off x="8651131" y="2179961"/>
            <a:ext cx="1918892" cy="746903"/>
          </a:xfrm>
          <a:prstGeom prst="rect">
            <a:avLst/>
          </a:prstGeom>
          <a:solidFill>
            <a:srgbClr val="141C2E">
              <a:alpha val="60000"/>
            </a:srgbClr>
          </a:solidFill>
        </p:spPr>
        <p:txBody>
          <a:bodyPr wrap="square" lIns="360000" tIns="108000" rIns="360000" bIns="144000" rtlCol="0" anchor="ctr">
            <a:spAutoFit/>
          </a:bodyPr>
          <a:lstStyle/>
          <a:p>
            <a:pPr algn="ctr"/>
            <a:r>
              <a:rPr lang="fr-FR" sz="1600" dirty="0">
                <a:solidFill>
                  <a:srgbClr val="9BA9B0"/>
                </a:solidFill>
                <a:latin typeface="Bahnschrift" panose="020B0502040204020203" pitchFamily="34" charset="0"/>
                <a:ea typeface="Pixellari" panose="02000603000000000000" pitchFamily="2" charset="0"/>
              </a:rPr>
              <a:t>Instabilité familiale</a:t>
            </a:r>
          </a:p>
        </p:txBody>
      </p:sp>
      <p:sp>
        <p:nvSpPr>
          <p:cNvPr id="15" name="ZoneTexte 14">
            <a:extLst>
              <a:ext uri="{FF2B5EF4-FFF2-40B4-BE49-F238E27FC236}">
                <a16:creationId xmlns:a16="http://schemas.microsoft.com/office/drawing/2014/main" id="{3A2FED67-ECBB-46CB-9E1E-E46BB8849878}"/>
              </a:ext>
            </a:extLst>
          </p:cNvPr>
          <p:cNvSpPr txBox="1"/>
          <p:nvPr/>
        </p:nvSpPr>
        <p:spPr>
          <a:xfrm>
            <a:off x="2198101" y="4638471"/>
            <a:ext cx="1918892" cy="746903"/>
          </a:xfrm>
          <a:prstGeom prst="rect">
            <a:avLst/>
          </a:prstGeom>
          <a:solidFill>
            <a:srgbClr val="141C2E">
              <a:alpha val="60000"/>
            </a:srgbClr>
          </a:solidFill>
        </p:spPr>
        <p:txBody>
          <a:bodyPr wrap="square" lIns="360000" tIns="108000" rIns="360000" bIns="144000" rtlCol="0" anchor="ctr">
            <a:spAutoFit/>
          </a:bodyPr>
          <a:lstStyle/>
          <a:p>
            <a:pPr algn="ctr"/>
            <a:r>
              <a:rPr lang="fr-FR" sz="1600" dirty="0">
                <a:solidFill>
                  <a:srgbClr val="9BA9B0"/>
                </a:solidFill>
                <a:latin typeface="Bahnschrift" panose="020B0502040204020203" pitchFamily="34" charset="0"/>
                <a:ea typeface="Pixellari" panose="02000603000000000000" pitchFamily="2" charset="0"/>
              </a:rPr>
              <a:t>Instabilité scolaire</a:t>
            </a:r>
          </a:p>
        </p:txBody>
      </p:sp>
      <p:sp>
        <p:nvSpPr>
          <p:cNvPr id="16" name="ZoneTexte 15">
            <a:extLst>
              <a:ext uri="{FF2B5EF4-FFF2-40B4-BE49-F238E27FC236}">
                <a16:creationId xmlns:a16="http://schemas.microsoft.com/office/drawing/2014/main" id="{FBBE84CB-BC3C-44A7-AD74-47DE5E6C38BE}"/>
              </a:ext>
            </a:extLst>
          </p:cNvPr>
          <p:cNvSpPr txBox="1"/>
          <p:nvPr/>
        </p:nvSpPr>
        <p:spPr>
          <a:xfrm>
            <a:off x="4928331" y="1984948"/>
            <a:ext cx="1918892" cy="500682"/>
          </a:xfrm>
          <a:prstGeom prst="rect">
            <a:avLst/>
          </a:prstGeom>
          <a:solidFill>
            <a:srgbClr val="141C2E">
              <a:alpha val="60000"/>
            </a:srgbClr>
          </a:solidFill>
        </p:spPr>
        <p:txBody>
          <a:bodyPr wrap="square" lIns="360000" tIns="108000" rIns="360000" bIns="144000" rtlCol="0" anchor="ctr">
            <a:spAutoFit/>
          </a:bodyPr>
          <a:lstStyle/>
          <a:p>
            <a:pPr algn="ctr"/>
            <a:r>
              <a:rPr lang="fr-FR" sz="1600" dirty="0">
                <a:solidFill>
                  <a:srgbClr val="9BA9B0"/>
                </a:solidFill>
                <a:latin typeface="Bahnschrift" panose="020B0502040204020203" pitchFamily="34" charset="0"/>
                <a:ea typeface="Pixellari" panose="02000603000000000000" pitchFamily="2" charset="0"/>
              </a:rPr>
              <a:t>Incertitude</a:t>
            </a:r>
          </a:p>
        </p:txBody>
      </p:sp>
    </p:spTree>
    <p:extLst>
      <p:ext uri="{BB962C8B-B14F-4D97-AF65-F5344CB8AC3E}">
        <p14:creationId xmlns:p14="http://schemas.microsoft.com/office/powerpoint/2010/main" val="416216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F86573B-15E2-4D8C-8F20-4B3175727760}"/>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pic>
        <p:nvPicPr>
          <p:cNvPr id="3" name="Image 2" descr="Une image contenant carte, texte, ordinateur, moniteur&#10;&#10;Description générée automatiquement">
            <a:extLst>
              <a:ext uri="{FF2B5EF4-FFF2-40B4-BE49-F238E27FC236}">
                <a16:creationId xmlns:a16="http://schemas.microsoft.com/office/drawing/2014/main" id="{DBEA48CE-68F3-4797-A3D1-9F1D891452DF}"/>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tretch>
            <a:fillRect/>
          </a:stretch>
        </p:blipFill>
        <p:spPr>
          <a:xfrm>
            <a:off x="5252626" y="1669590"/>
            <a:ext cx="6323403" cy="4708118"/>
          </a:xfrm>
          <a:prstGeom prst="rect">
            <a:avLst/>
          </a:prstGeom>
          <a:effectLst>
            <a:outerShdw blurRad="190500" algn="ctr" rotWithShape="0">
              <a:prstClr val="black">
                <a:alpha val="50000"/>
              </a:prstClr>
            </a:outerShdw>
          </a:effectLst>
        </p:spPr>
      </p:pic>
      <p:pic>
        <p:nvPicPr>
          <p:cNvPr id="7" name="Image 6" descr="Une image contenant capture d’écran&#10;&#10;Description générée automatiquement">
            <a:extLst>
              <a:ext uri="{FF2B5EF4-FFF2-40B4-BE49-F238E27FC236}">
                <a16:creationId xmlns:a16="http://schemas.microsoft.com/office/drawing/2014/main" id="{5CF09326-A343-455B-AC9F-7B07F403C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287" y="1981934"/>
            <a:ext cx="5133712" cy="2616083"/>
          </a:xfrm>
          <a:prstGeom prst="rect">
            <a:avLst/>
          </a:prstGeom>
          <a:effectLst>
            <a:outerShdw blurRad="190500" algn="ctr" rotWithShape="0">
              <a:prstClr val="black">
                <a:alpha val="50000"/>
              </a:prstClr>
            </a:outerShdw>
          </a:effectLst>
        </p:spPr>
      </p:pic>
      <p:sp>
        <p:nvSpPr>
          <p:cNvPr id="10" name="ZoneTexte 9">
            <a:extLst>
              <a:ext uri="{FF2B5EF4-FFF2-40B4-BE49-F238E27FC236}">
                <a16:creationId xmlns:a16="http://schemas.microsoft.com/office/drawing/2014/main" id="{B1EF8178-8FFF-4118-A73D-83327F084673}"/>
              </a:ext>
            </a:extLst>
          </p:cNvPr>
          <p:cNvSpPr txBox="1"/>
          <p:nvPr/>
        </p:nvSpPr>
        <p:spPr>
          <a:xfrm>
            <a:off x="1488760" y="4834585"/>
            <a:ext cx="3388040" cy="1040783"/>
          </a:xfrm>
          <a:prstGeom prst="rect">
            <a:avLst/>
          </a:prstGeom>
          <a:solidFill>
            <a:srgbClr val="141C2E">
              <a:alpha val="60000"/>
            </a:srgbClr>
          </a:solidFill>
        </p:spPr>
        <p:txBody>
          <a:bodyPr wrap="square" lIns="360000" tIns="360000" rIns="360000" bIns="360000" rtlCol="0" anchor="ctr">
            <a:noAutofit/>
          </a:bodyPr>
          <a:lstStyle/>
          <a:p>
            <a:pPr algn="ctr"/>
            <a:r>
              <a:rPr lang="fr-FR" sz="1200" dirty="0">
                <a:solidFill>
                  <a:srgbClr val="9BA9B0"/>
                </a:solidFill>
                <a:latin typeface="Bahnschrift" panose="020B0502040204020203" pitchFamily="34" charset="0"/>
                <a:ea typeface="Pixellari" panose="02000603000000000000" pitchFamily="2" charset="0"/>
              </a:rPr>
              <a:t>Chiffres en date du 19/06/2020</a:t>
            </a:r>
          </a:p>
          <a:p>
            <a:pPr algn="ctr"/>
            <a:br>
              <a:rPr lang="fr-FR" sz="1200" dirty="0">
                <a:solidFill>
                  <a:srgbClr val="9BA9B0"/>
                </a:solidFill>
                <a:latin typeface="Bahnschrift" panose="020B0502040204020203" pitchFamily="34" charset="0"/>
                <a:ea typeface="Pixellari" panose="02000603000000000000" pitchFamily="2" charset="0"/>
              </a:rPr>
            </a:br>
            <a:r>
              <a:rPr lang="en-US" sz="1200" dirty="0">
                <a:solidFill>
                  <a:srgbClr val="9BA9B0"/>
                </a:solidFill>
                <a:latin typeface="Bahnschrift" panose="020B0502040204020203" pitchFamily="34" charset="0"/>
                <a:ea typeface="Pixellari" panose="02000603000000000000" pitchFamily="2" charset="0"/>
              </a:rPr>
              <a:t>COVID-19 Dashboard by the CSSE at Johns Hopkins University</a:t>
            </a:r>
            <a:endParaRPr lang="fr-FR" sz="1200" dirty="0">
              <a:solidFill>
                <a:srgbClr val="9BA9B0"/>
              </a:solidFill>
              <a:latin typeface="Bahnschrift" panose="020B0502040204020203" pitchFamily="34" charset="0"/>
              <a:ea typeface="Pixellari" panose="02000603000000000000" pitchFamily="2" charset="0"/>
            </a:endParaRPr>
          </a:p>
        </p:txBody>
      </p:sp>
    </p:spTree>
    <p:extLst>
      <p:ext uri="{BB962C8B-B14F-4D97-AF65-F5344CB8AC3E}">
        <p14:creationId xmlns:p14="http://schemas.microsoft.com/office/powerpoint/2010/main" val="2230515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8CD8B34-2015-433F-BEF0-AC45DFC5E9A1}"/>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pic>
        <p:nvPicPr>
          <p:cNvPr id="3" name="Image 2" descr="Une image contenant capture d’écran&#10;&#10;Description générée automatiquement">
            <a:extLst>
              <a:ext uri="{FF2B5EF4-FFF2-40B4-BE49-F238E27FC236}">
                <a16:creationId xmlns:a16="http://schemas.microsoft.com/office/drawing/2014/main" id="{6DF16D38-FBEA-4F1D-BA0A-B2660F964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000" y="1606713"/>
            <a:ext cx="6408000" cy="4761144"/>
          </a:xfrm>
          <a:prstGeom prst="rect">
            <a:avLst/>
          </a:prstGeom>
        </p:spPr>
      </p:pic>
    </p:spTree>
    <p:extLst>
      <p:ext uri="{BB962C8B-B14F-4D97-AF65-F5344CB8AC3E}">
        <p14:creationId xmlns:p14="http://schemas.microsoft.com/office/powerpoint/2010/main" val="1423748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C92F2948-4963-4131-852C-268FCCE82387}"/>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sp>
        <p:nvSpPr>
          <p:cNvPr id="3" name="ZoneTexte 2">
            <a:extLst>
              <a:ext uri="{FF2B5EF4-FFF2-40B4-BE49-F238E27FC236}">
                <a16:creationId xmlns:a16="http://schemas.microsoft.com/office/drawing/2014/main" id="{E9DA8AAB-277F-4FB7-B53B-2D0DED40D42A}"/>
              </a:ext>
            </a:extLst>
          </p:cNvPr>
          <p:cNvSpPr txBox="1"/>
          <p:nvPr/>
        </p:nvSpPr>
        <p:spPr>
          <a:xfrm>
            <a:off x="1106488" y="1618338"/>
            <a:ext cx="9979024" cy="4410219"/>
          </a:xfrm>
          <a:prstGeom prst="rect">
            <a:avLst/>
          </a:prstGeom>
          <a:solidFill>
            <a:srgbClr val="141C2E">
              <a:alpha val="60000"/>
            </a:srgbClr>
          </a:solidFill>
        </p:spPr>
        <p:txBody>
          <a:bodyPr wrap="square" lIns="360000" tIns="360000" rIns="360000" bIns="360000" rtlCol="0" anchor="ctr">
            <a:spAutoFit/>
          </a:bodyPr>
          <a:lstStyle/>
          <a:p>
            <a:pPr>
              <a:lnSpc>
                <a:spcPct val="150000"/>
              </a:lnSpc>
            </a:pPr>
            <a:r>
              <a:rPr lang="fr-FR" dirty="0">
                <a:solidFill>
                  <a:srgbClr val="9BA9B0"/>
                </a:solidFill>
                <a:latin typeface="Bahnschrift" panose="020B0502040204020203" pitchFamily="34" charset="0"/>
                <a:ea typeface="Pixellari" panose="02000603000000000000" pitchFamily="2" charset="0"/>
              </a:rPr>
              <a:t>Genre : 			Jeu de gestion</a:t>
            </a:r>
          </a:p>
          <a:p>
            <a:pPr>
              <a:lnSpc>
                <a:spcPct val="150000"/>
              </a:lnSpc>
            </a:pPr>
            <a:r>
              <a:rPr lang="fr-FR" dirty="0">
                <a:solidFill>
                  <a:srgbClr val="9BA9B0"/>
                </a:solidFill>
                <a:latin typeface="Bahnschrift" panose="020B0502040204020203" pitchFamily="34" charset="0"/>
                <a:ea typeface="Pixellari" panose="02000603000000000000" pitchFamily="2" charset="0"/>
              </a:rPr>
              <a:t>Vue : 			¾ de dessus</a:t>
            </a:r>
          </a:p>
          <a:p>
            <a:pPr>
              <a:lnSpc>
                <a:spcPct val="150000"/>
              </a:lnSpc>
            </a:pPr>
            <a:r>
              <a:rPr lang="fr-FR" dirty="0">
                <a:solidFill>
                  <a:srgbClr val="9BA9B0"/>
                </a:solidFill>
                <a:latin typeface="Bahnschrift" panose="020B0502040204020203" pitchFamily="34" charset="0"/>
                <a:ea typeface="Pixellari" panose="02000603000000000000" pitchFamily="2" charset="0"/>
              </a:rPr>
              <a:t>Nombre de joueurs : 	Solo</a:t>
            </a:r>
          </a:p>
          <a:p>
            <a:pPr>
              <a:lnSpc>
                <a:spcPct val="150000"/>
              </a:lnSpc>
            </a:pPr>
            <a:r>
              <a:rPr lang="fr-FR" dirty="0">
                <a:solidFill>
                  <a:srgbClr val="9BA9B0"/>
                </a:solidFill>
                <a:latin typeface="Bahnschrift" panose="020B0502040204020203" pitchFamily="34" charset="0"/>
                <a:ea typeface="Pixellari" panose="02000603000000000000" pitchFamily="2" charset="0"/>
              </a:rPr>
              <a:t>Support : 		PC, mobile</a:t>
            </a:r>
          </a:p>
          <a:p>
            <a:pPr>
              <a:lnSpc>
                <a:spcPct val="150000"/>
              </a:lnSpc>
            </a:pPr>
            <a:r>
              <a:rPr lang="fr-FR" dirty="0">
                <a:solidFill>
                  <a:srgbClr val="9BA9B0"/>
                </a:solidFill>
                <a:latin typeface="Bahnschrift" panose="020B0502040204020203" pitchFamily="34" charset="0"/>
                <a:ea typeface="Pixellari" panose="02000603000000000000" pitchFamily="2" charset="0"/>
              </a:rPr>
              <a:t>Cibles : 			Corps enseignants, personnel éducatif, parent curieux</a:t>
            </a:r>
          </a:p>
          <a:p>
            <a:pPr>
              <a:lnSpc>
                <a:spcPct val="150000"/>
              </a:lnSpc>
            </a:pPr>
            <a:r>
              <a:rPr lang="fr-FR" dirty="0">
                <a:solidFill>
                  <a:srgbClr val="9BA9B0"/>
                </a:solidFill>
                <a:latin typeface="Bahnschrift" panose="020B0502040204020203" pitchFamily="34" charset="0"/>
                <a:ea typeface="Pixellari" panose="02000603000000000000" pitchFamily="2" charset="0"/>
              </a:rPr>
              <a:t>Modèle économique : 	</a:t>
            </a:r>
            <a:r>
              <a:rPr lang="fr-FR" dirty="0" err="1">
                <a:solidFill>
                  <a:srgbClr val="9BA9B0"/>
                </a:solidFill>
                <a:latin typeface="Bahnschrift" panose="020B0502040204020203" pitchFamily="34" charset="0"/>
                <a:ea typeface="Pixellari" panose="02000603000000000000" pitchFamily="2" charset="0"/>
              </a:rPr>
              <a:t>Retail</a:t>
            </a:r>
            <a:r>
              <a:rPr lang="fr-FR" dirty="0">
                <a:solidFill>
                  <a:srgbClr val="9BA9B0"/>
                </a:solidFill>
                <a:latin typeface="Bahnschrift" panose="020B0502040204020203" pitchFamily="34" charset="0"/>
                <a:ea typeface="Pixellari" panose="02000603000000000000" pitchFamily="2" charset="0"/>
              </a:rPr>
              <a:t> sans DRM</a:t>
            </a:r>
          </a:p>
          <a:p>
            <a:pPr>
              <a:lnSpc>
                <a:spcPct val="150000"/>
              </a:lnSpc>
            </a:pPr>
            <a:endParaRPr lang="fr-FR" dirty="0">
              <a:solidFill>
                <a:srgbClr val="9BA9B0"/>
              </a:solidFill>
              <a:latin typeface="Bahnschrift" panose="020B0502040204020203" pitchFamily="34" charset="0"/>
              <a:ea typeface="Pixellari" panose="02000603000000000000" pitchFamily="2" charset="0"/>
            </a:endParaRPr>
          </a:p>
          <a:p>
            <a:pPr>
              <a:lnSpc>
                <a:spcPct val="150000"/>
              </a:lnSpc>
            </a:pPr>
            <a:r>
              <a:rPr lang="fr-FR" dirty="0">
                <a:solidFill>
                  <a:srgbClr val="9BA9B0"/>
                </a:solidFill>
                <a:latin typeface="Bahnschrift" panose="020B0502040204020203" pitchFamily="34" charset="0"/>
                <a:ea typeface="Pixellari" panose="02000603000000000000" pitchFamily="2" charset="0"/>
              </a:rPr>
              <a:t>Valeur(s) :		Observation et réflexion</a:t>
            </a:r>
          </a:p>
          <a:p>
            <a:pPr>
              <a:lnSpc>
                <a:spcPct val="150000"/>
              </a:lnSpc>
            </a:pPr>
            <a:r>
              <a:rPr lang="fr-FR" dirty="0">
                <a:solidFill>
                  <a:srgbClr val="9BA9B0"/>
                </a:solidFill>
                <a:latin typeface="Bahnschrift" panose="020B0502040204020203" pitchFamily="34" charset="0"/>
                <a:ea typeface="Pixellari" panose="02000603000000000000" pitchFamily="2" charset="0"/>
              </a:rPr>
              <a:t>Intention(s) :		Anticipation de diverses situations</a:t>
            </a:r>
          </a:p>
        </p:txBody>
      </p:sp>
    </p:spTree>
    <p:extLst>
      <p:ext uri="{BB962C8B-B14F-4D97-AF65-F5344CB8AC3E}">
        <p14:creationId xmlns:p14="http://schemas.microsoft.com/office/powerpoint/2010/main" val="898582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BD0881D-A602-4674-89C2-516CFD876861}"/>
              </a:ext>
            </a:extLst>
          </p:cNvPr>
          <p:cNvSpPr txBox="1"/>
          <p:nvPr/>
        </p:nvSpPr>
        <p:spPr>
          <a:xfrm>
            <a:off x="1106488" y="2628936"/>
            <a:ext cx="9979024" cy="2389025"/>
          </a:xfrm>
          <a:prstGeom prst="rect">
            <a:avLst/>
          </a:prstGeom>
          <a:solidFill>
            <a:srgbClr val="141C2E">
              <a:alpha val="60000"/>
            </a:srgbClr>
          </a:solidFill>
        </p:spPr>
        <p:txBody>
          <a:bodyPr wrap="square" lIns="360000" tIns="360000" rIns="360000" bIns="360000" rtlCol="0" anchor="ctr">
            <a:spAutoFit/>
          </a:bodyPr>
          <a:lstStyle/>
          <a:p>
            <a:r>
              <a:rPr lang="fr-FR" dirty="0">
                <a:solidFill>
                  <a:srgbClr val="9BA9B0"/>
                </a:solidFill>
                <a:latin typeface="Bahnschrift" panose="020B0502040204020203" pitchFamily="34" charset="0"/>
                <a:ea typeface="Pixellari" panose="02000603000000000000" pitchFamily="2" charset="0"/>
              </a:rPr>
              <a:t>	Le joueur incarne un membre du corps enseignant ou administratif d’une école primaire. Son but est de veiller au mieux sur le bien-être des enfants de ladite école en situation de pandémie.</a:t>
            </a:r>
          </a:p>
          <a:p>
            <a:endParaRPr lang="fr-FR" dirty="0">
              <a:solidFill>
                <a:srgbClr val="9BA9B0"/>
              </a:solidFill>
              <a:latin typeface="Bahnschrift" panose="020B0502040204020203" pitchFamily="34" charset="0"/>
              <a:ea typeface="Pixellari" panose="02000603000000000000" pitchFamily="2" charset="0"/>
            </a:endParaRPr>
          </a:p>
          <a:p>
            <a:r>
              <a:rPr lang="fr-FR" dirty="0">
                <a:solidFill>
                  <a:srgbClr val="9BA9B0"/>
                </a:solidFill>
                <a:latin typeface="Bahnschrift" panose="020B0502040204020203" pitchFamily="34" charset="0"/>
                <a:ea typeface="Pixellari" panose="02000603000000000000" pitchFamily="2" charset="0"/>
              </a:rPr>
              <a:t>Il devra donc jongler avec le stress, l’anxiété, l’humeur, </a:t>
            </a:r>
            <a:r>
              <a:rPr lang="fr-FR" dirty="0" err="1">
                <a:solidFill>
                  <a:srgbClr val="9BA9B0"/>
                </a:solidFill>
                <a:latin typeface="Bahnschrift" panose="020B0502040204020203" pitchFamily="34" charset="0"/>
                <a:ea typeface="Pixellari" panose="02000603000000000000" pitchFamily="2" charset="0"/>
              </a:rPr>
              <a:t>etc</a:t>
            </a:r>
            <a:r>
              <a:rPr lang="fr-FR" dirty="0">
                <a:solidFill>
                  <a:srgbClr val="9BA9B0"/>
                </a:solidFill>
                <a:latin typeface="Bahnschrift" panose="020B0502040204020203" pitchFamily="34" charset="0"/>
                <a:ea typeface="Pixellari" panose="02000603000000000000" pitchFamily="2" charset="0"/>
              </a:rPr>
              <a:t> des enfants en prenant des décisions administratives diverses.</a:t>
            </a:r>
          </a:p>
        </p:txBody>
      </p:sp>
      <p:sp>
        <p:nvSpPr>
          <p:cNvPr id="5" name="ZoneTexte 4">
            <a:extLst>
              <a:ext uri="{FF2B5EF4-FFF2-40B4-BE49-F238E27FC236}">
                <a16:creationId xmlns:a16="http://schemas.microsoft.com/office/drawing/2014/main" id="{9F86573B-15E2-4D8C-8F20-4B3175727760}"/>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spTree>
    <p:extLst>
      <p:ext uri="{BB962C8B-B14F-4D97-AF65-F5344CB8AC3E}">
        <p14:creationId xmlns:p14="http://schemas.microsoft.com/office/powerpoint/2010/main" val="2206181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BD0881D-A602-4674-89C2-516CFD876861}"/>
              </a:ext>
            </a:extLst>
          </p:cNvPr>
          <p:cNvSpPr txBox="1"/>
          <p:nvPr/>
        </p:nvSpPr>
        <p:spPr>
          <a:xfrm>
            <a:off x="1106488" y="2241586"/>
            <a:ext cx="9979024" cy="3163724"/>
          </a:xfrm>
          <a:prstGeom prst="rect">
            <a:avLst/>
          </a:prstGeom>
          <a:solidFill>
            <a:srgbClr val="141C2E">
              <a:alpha val="60000"/>
            </a:srgbClr>
          </a:solidFill>
        </p:spPr>
        <p:txBody>
          <a:bodyPr wrap="square" lIns="360000" tIns="360000" rIns="360000" bIns="360000" rtlCol="0" anchor="ctr">
            <a:spAutoFit/>
          </a:bodyPr>
          <a:lstStyle/>
          <a:p>
            <a:pPr marL="285750" indent="-285750">
              <a:lnSpc>
                <a:spcPct val="150000"/>
              </a:lnSpc>
              <a:buFontTx/>
              <a:buChar char="-"/>
            </a:pPr>
            <a:r>
              <a:rPr lang="fr-FR" dirty="0">
                <a:solidFill>
                  <a:srgbClr val="9BA9B0"/>
                </a:solidFill>
                <a:latin typeface="Bahnschrift" panose="020B0502040204020203" pitchFamily="34" charset="0"/>
                <a:ea typeface="Pixellari" panose="02000603000000000000" pitchFamily="2" charset="0"/>
              </a:rPr>
              <a:t>Observer</a:t>
            </a:r>
          </a:p>
          <a:p>
            <a:pPr marL="742950" lvl="1" indent="-285750">
              <a:lnSpc>
                <a:spcPct val="150000"/>
              </a:lnSpc>
              <a:buFontTx/>
              <a:buChar char="-"/>
            </a:pPr>
            <a:r>
              <a:rPr lang="fr-FR" dirty="0">
                <a:solidFill>
                  <a:srgbClr val="9BA9B0"/>
                </a:solidFill>
                <a:latin typeface="Bahnschrift" panose="020B0502040204020203" pitchFamily="34" charset="0"/>
                <a:ea typeface="Pixellari" panose="02000603000000000000" pitchFamily="2" charset="0"/>
              </a:rPr>
              <a:t>Surveiller l’état des enfants</a:t>
            </a:r>
          </a:p>
          <a:p>
            <a:pPr marL="742950" lvl="1" indent="-285750">
              <a:lnSpc>
                <a:spcPct val="150000"/>
              </a:lnSpc>
              <a:buFontTx/>
              <a:buChar char="-"/>
            </a:pPr>
            <a:r>
              <a:rPr lang="fr-FR" dirty="0">
                <a:solidFill>
                  <a:srgbClr val="9BA9B0"/>
                </a:solidFill>
                <a:latin typeface="Bahnschrift" panose="020B0502040204020203" pitchFamily="34" charset="0"/>
                <a:ea typeface="Pixellari" panose="02000603000000000000" pitchFamily="2" charset="0"/>
              </a:rPr>
              <a:t>Prêter attention à l’environnement</a:t>
            </a:r>
          </a:p>
          <a:p>
            <a:pPr marL="285750" indent="-285750">
              <a:lnSpc>
                <a:spcPct val="150000"/>
              </a:lnSpc>
              <a:buFontTx/>
              <a:buChar char="-"/>
            </a:pPr>
            <a:r>
              <a:rPr lang="fr-FR" dirty="0">
                <a:solidFill>
                  <a:srgbClr val="9BA9B0"/>
                </a:solidFill>
                <a:latin typeface="Bahnschrift" panose="020B0502040204020203" pitchFamily="34" charset="0"/>
                <a:ea typeface="Pixellari" panose="02000603000000000000" pitchFamily="2" charset="0"/>
              </a:rPr>
              <a:t>Gérer</a:t>
            </a:r>
          </a:p>
          <a:p>
            <a:pPr marL="742950" lvl="1" indent="-285750">
              <a:lnSpc>
                <a:spcPct val="150000"/>
              </a:lnSpc>
              <a:buFontTx/>
              <a:buChar char="-"/>
            </a:pPr>
            <a:r>
              <a:rPr lang="fr-FR" dirty="0">
                <a:solidFill>
                  <a:srgbClr val="9BA9B0"/>
                </a:solidFill>
                <a:latin typeface="Bahnschrift" panose="020B0502040204020203" pitchFamily="34" charset="0"/>
                <a:ea typeface="Pixellari" panose="02000603000000000000" pitchFamily="2" charset="0"/>
              </a:rPr>
              <a:t>Prendre des décisions sur le plan administratif, éducatif et ludique</a:t>
            </a:r>
          </a:p>
          <a:p>
            <a:pPr marL="285750" indent="-285750">
              <a:lnSpc>
                <a:spcPct val="150000"/>
              </a:lnSpc>
              <a:buFontTx/>
              <a:buChar char="-"/>
            </a:pPr>
            <a:r>
              <a:rPr lang="fr-FR" dirty="0">
                <a:solidFill>
                  <a:srgbClr val="9BA9B0"/>
                </a:solidFill>
                <a:latin typeface="Bahnschrift" panose="020B0502040204020203" pitchFamily="34" charset="0"/>
                <a:ea typeface="Pixellari" panose="02000603000000000000" pitchFamily="2" charset="0"/>
              </a:rPr>
              <a:t>Constater l’impact des actions ou de l’absences d’actions du joueur.</a:t>
            </a:r>
          </a:p>
        </p:txBody>
      </p:sp>
      <p:sp>
        <p:nvSpPr>
          <p:cNvPr id="5" name="ZoneTexte 4">
            <a:extLst>
              <a:ext uri="{FF2B5EF4-FFF2-40B4-BE49-F238E27FC236}">
                <a16:creationId xmlns:a16="http://schemas.microsoft.com/office/drawing/2014/main" id="{9F86573B-15E2-4D8C-8F20-4B3175727760}"/>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spTree>
    <p:extLst>
      <p:ext uri="{BB962C8B-B14F-4D97-AF65-F5344CB8AC3E}">
        <p14:creationId xmlns:p14="http://schemas.microsoft.com/office/powerpoint/2010/main" val="3352908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F86573B-15E2-4D8C-8F20-4B3175727760}"/>
              </a:ext>
            </a:extLst>
          </p:cNvPr>
          <p:cNvSpPr txBox="1"/>
          <p:nvPr/>
        </p:nvSpPr>
        <p:spPr>
          <a:xfrm>
            <a:off x="544946" y="294716"/>
            <a:ext cx="11102107" cy="1015663"/>
          </a:xfrm>
          <a:prstGeom prst="rect">
            <a:avLst/>
          </a:prstGeom>
          <a:noFill/>
        </p:spPr>
        <p:txBody>
          <a:bodyPr wrap="square" rtlCol="0">
            <a:spAutoFit/>
            <a:scene3d>
              <a:camera prst="orthographicFront"/>
              <a:lightRig rig="balanced" dir="t">
                <a:rot lat="0" lon="0" rev="6000000"/>
              </a:lightRig>
            </a:scene3d>
            <a:sp3d prstMaterial="matte"/>
          </a:bodyPr>
          <a:lstStyle/>
          <a:p>
            <a:pPr algn="ctr"/>
            <a:r>
              <a:rPr lang="fr-FR" sz="6000" dirty="0" err="1">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rPr>
              <a:t>PandemicClassroom</a:t>
            </a:r>
            <a:endParaRPr lang="fr-FR" sz="6000" dirty="0">
              <a:solidFill>
                <a:srgbClr val="9BA9B0"/>
              </a:solidFill>
              <a:effectLst>
                <a:outerShdw dist="50800" dir="5400000" algn="t" rotWithShape="0">
                  <a:srgbClr val="1F2F37"/>
                </a:outerShdw>
              </a:effectLst>
              <a:latin typeface="Pixellari" panose="02000603000000000000" pitchFamily="2" charset="0"/>
              <a:ea typeface="Pixellari" panose="02000603000000000000" pitchFamily="2" charset="0"/>
            </a:endParaRPr>
          </a:p>
        </p:txBody>
      </p:sp>
      <p:grpSp>
        <p:nvGrpSpPr>
          <p:cNvPr id="26" name="Groupe 25">
            <a:extLst>
              <a:ext uri="{FF2B5EF4-FFF2-40B4-BE49-F238E27FC236}">
                <a16:creationId xmlns:a16="http://schemas.microsoft.com/office/drawing/2014/main" id="{2A325882-923B-43AC-9249-4ED3AD0233A1}"/>
              </a:ext>
            </a:extLst>
          </p:cNvPr>
          <p:cNvGrpSpPr/>
          <p:nvPr/>
        </p:nvGrpSpPr>
        <p:grpSpPr>
          <a:xfrm>
            <a:off x="3662071" y="1697291"/>
            <a:ext cx="4867858" cy="4417231"/>
            <a:chOff x="3662071" y="1697291"/>
            <a:chExt cx="4867858" cy="4417231"/>
          </a:xfrm>
        </p:grpSpPr>
        <p:grpSp>
          <p:nvGrpSpPr>
            <p:cNvPr id="24" name="Groupe 23">
              <a:extLst>
                <a:ext uri="{FF2B5EF4-FFF2-40B4-BE49-F238E27FC236}">
                  <a16:creationId xmlns:a16="http://schemas.microsoft.com/office/drawing/2014/main" id="{48C25A9F-F946-46A6-BF7F-DB03907F7978}"/>
                </a:ext>
              </a:extLst>
            </p:cNvPr>
            <p:cNvGrpSpPr/>
            <p:nvPr/>
          </p:nvGrpSpPr>
          <p:grpSpPr>
            <a:xfrm>
              <a:off x="3662071" y="1697291"/>
              <a:ext cx="4867858" cy="4417231"/>
              <a:chOff x="3680541" y="1697291"/>
              <a:chExt cx="4867858" cy="4417231"/>
            </a:xfrm>
          </p:grpSpPr>
          <p:sp>
            <p:nvSpPr>
              <p:cNvPr id="6" name="ZoneTexte 5">
                <a:extLst>
                  <a:ext uri="{FF2B5EF4-FFF2-40B4-BE49-F238E27FC236}">
                    <a16:creationId xmlns:a16="http://schemas.microsoft.com/office/drawing/2014/main" id="{B5A8E975-DDDC-4155-BC6F-FB03B4BB2520}"/>
                  </a:ext>
                </a:extLst>
              </p:cNvPr>
              <p:cNvSpPr txBox="1">
                <a:spLocks noChangeAspect="1"/>
              </p:cNvSpPr>
              <p:nvPr/>
            </p:nvSpPr>
            <p:spPr>
              <a:xfrm>
                <a:off x="5178470" y="1697291"/>
                <a:ext cx="1872000" cy="1872000"/>
              </a:xfrm>
              <a:prstGeom prst="ellipse">
                <a:avLst/>
              </a:prstGeom>
              <a:solidFill>
                <a:srgbClr val="141C2E">
                  <a:alpha val="60000"/>
                </a:srgbClr>
              </a:solidFill>
            </p:spPr>
            <p:txBody>
              <a:bodyPr wrap="none" lIns="0" tIns="0" rIns="0" bIns="144000" rtlCol="0" anchor="ctr" anchorCtr="1">
                <a:noAutofit/>
              </a:bodyPr>
              <a:lstStyle/>
              <a:p>
                <a:pPr algn="ctr">
                  <a:lnSpc>
                    <a:spcPct val="150000"/>
                  </a:lnSpc>
                </a:pPr>
                <a:r>
                  <a:rPr lang="fr-FR" dirty="0">
                    <a:solidFill>
                      <a:srgbClr val="9BA9B0"/>
                    </a:solidFill>
                    <a:latin typeface="Bahnschrift" panose="020B0502040204020203" pitchFamily="34" charset="0"/>
                    <a:ea typeface="Pixellari" panose="02000603000000000000" pitchFamily="2" charset="0"/>
                  </a:rPr>
                  <a:t>Observer</a:t>
                </a:r>
              </a:p>
            </p:txBody>
          </p:sp>
          <p:grpSp>
            <p:nvGrpSpPr>
              <p:cNvPr id="13" name="Groupe 12">
                <a:extLst>
                  <a:ext uri="{FF2B5EF4-FFF2-40B4-BE49-F238E27FC236}">
                    <a16:creationId xmlns:a16="http://schemas.microsoft.com/office/drawing/2014/main" id="{6AB3075D-104D-43F8-B0FC-B49F123325C2}"/>
                  </a:ext>
                </a:extLst>
              </p:cNvPr>
              <p:cNvGrpSpPr/>
              <p:nvPr/>
            </p:nvGrpSpPr>
            <p:grpSpPr>
              <a:xfrm>
                <a:off x="3680541" y="4242522"/>
                <a:ext cx="4867858" cy="1872000"/>
                <a:chOff x="3931175" y="4288704"/>
                <a:chExt cx="4867858" cy="1872000"/>
              </a:xfrm>
            </p:grpSpPr>
            <p:sp>
              <p:nvSpPr>
                <p:cNvPr id="7" name="ZoneTexte 6">
                  <a:extLst>
                    <a:ext uri="{FF2B5EF4-FFF2-40B4-BE49-F238E27FC236}">
                      <a16:creationId xmlns:a16="http://schemas.microsoft.com/office/drawing/2014/main" id="{2A00334D-AA47-4091-AE93-5C39B94C497E}"/>
                    </a:ext>
                  </a:extLst>
                </p:cNvPr>
                <p:cNvSpPr txBox="1">
                  <a:spLocks noChangeAspect="1"/>
                </p:cNvSpPr>
                <p:nvPr/>
              </p:nvSpPr>
              <p:spPr>
                <a:xfrm>
                  <a:off x="6927033" y="4288704"/>
                  <a:ext cx="1872000" cy="1872000"/>
                </a:xfrm>
                <a:prstGeom prst="ellipse">
                  <a:avLst/>
                </a:prstGeom>
                <a:solidFill>
                  <a:srgbClr val="141C2E">
                    <a:alpha val="60000"/>
                  </a:srgbClr>
                </a:solidFill>
              </p:spPr>
              <p:txBody>
                <a:bodyPr wrap="none" lIns="0" tIns="0" rIns="0" bIns="144000" rtlCol="0" anchor="ctr" anchorCtr="1">
                  <a:noAutofit/>
                </a:bodyPr>
                <a:lstStyle/>
                <a:p>
                  <a:pPr algn="ctr">
                    <a:lnSpc>
                      <a:spcPct val="150000"/>
                    </a:lnSpc>
                  </a:pPr>
                  <a:r>
                    <a:rPr lang="fr-FR" dirty="0">
                      <a:solidFill>
                        <a:srgbClr val="9BA9B0"/>
                      </a:solidFill>
                      <a:latin typeface="Bahnschrift" panose="020B0502040204020203" pitchFamily="34" charset="0"/>
                      <a:ea typeface="Pixellari" panose="02000603000000000000" pitchFamily="2" charset="0"/>
                    </a:rPr>
                    <a:t>Gérer</a:t>
                  </a:r>
                </a:p>
              </p:txBody>
            </p:sp>
            <p:sp>
              <p:nvSpPr>
                <p:cNvPr id="8" name="ZoneTexte 7">
                  <a:extLst>
                    <a:ext uri="{FF2B5EF4-FFF2-40B4-BE49-F238E27FC236}">
                      <a16:creationId xmlns:a16="http://schemas.microsoft.com/office/drawing/2014/main" id="{50FC51C1-CD12-4079-8D28-53AD665E7E13}"/>
                    </a:ext>
                  </a:extLst>
                </p:cNvPr>
                <p:cNvSpPr txBox="1">
                  <a:spLocks noChangeAspect="1"/>
                </p:cNvSpPr>
                <p:nvPr/>
              </p:nvSpPr>
              <p:spPr>
                <a:xfrm>
                  <a:off x="3931175" y="4288704"/>
                  <a:ext cx="1872000" cy="1872000"/>
                </a:xfrm>
                <a:prstGeom prst="ellipse">
                  <a:avLst/>
                </a:prstGeom>
                <a:solidFill>
                  <a:srgbClr val="141C2E">
                    <a:alpha val="60000"/>
                  </a:srgbClr>
                </a:solidFill>
              </p:spPr>
              <p:txBody>
                <a:bodyPr wrap="none" lIns="0" tIns="0" rIns="0" bIns="144000" rtlCol="0" anchor="ctr" anchorCtr="1">
                  <a:noAutofit/>
                </a:bodyPr>
                <a:lstStyle/>
                <a:p>
                  <a:pPr algn="ctr">
                    <a:lnSpc>
                      <a:spcPct val="150000"/>
                    </a:lnSpc>
                  </a:pPr>
                  <a:r>
                    <a:rPr lang="fr-FR" dirty="0">
                      <a:solidFill>
                        <a:srgbClr val="9BA9B0"/>
                      </a:solidFill>
                      <a:latin typeface="Bahnschrift" panose="020B0502040204020203" pitchFamily="34" charset="0"/>
                      <a:ea typeface="Pixellari" panose="02000603000000000000" pitchFamily="2" charset="0"/>
                    </a:rPr>
                    <a:t>Constater</a:t>
                  </a:r>
                </a:p>
              </p:txBody>
            </p:sp>
          </p:grpSp>
        </p:grpSp>
        <p:grpSp>
          <p:nvGrpSpPr>
            <p:cNvPr id="25" name="Groupe 24">
              <a:extLst>
                <a:ext uri="{FF2B5EF4-FFF2-40B4-BE49-F238E27FC236}">
                  <a16:creationId xmlns:a16="http://schemas.microsoft.com/office/drawing/2014/main" id="{99515006-1BBA-4EC9-B9C6-1B165A72D31E}"/>
                </a:ext>
              </a:extLst>
            </p:cNvPr>
            <p:cNvGrpSpPr/>
            <p:nvPr/>
          </p:nvGrpSpPr>
          <p:grpSpPr>
            <a:xfrm>
              <a:off x="5176883" y="3443123"/>
              <a:ext cx="1838234" cy="1879399"/>
              <a:chOff x="5174472" y="3443123"/>
              <a:chExt cx="1838234" cy="1879399"/>
            </a:xfrm>
          </p:grpSpPr>
          <p:sp>
            <p:nvSpPr>
              <p:cNvPr id="19" name="Flèche : droite 18">
                <a:extLst>
                  <a:ext uri="{FF2B5EF4-FFF2-40B4-BE49-F238E27FC236}">
                    <a16:creationId xmlns:a16="http://schemas.microsoft.com/office/drawing/2014/main" id="{332FA608-50C2-4B65-AC5B-D99C9C7AEC47}"/>
                  </a:ext>
                </a:extLst>
              </p:cNvPr>
              <p:cNvSpPr/>
              <p:nvPr/>
            </p:nvSpPr>
            <p:spPr>
              <a:xfrm rot="3600000">
                <a:off x="6436706" y="3794233"/>
                <a:ext cx="864000" cy="288000"/>
              </a:xfrm>
              <a:prstGeom prst="rightArrow">
                <a:avLst/>
              </a:prstGeom>
              <a:solidFill>
                <a:srgbClr val="9BA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21C4FB2B-276D-4C7F-9A35-128B2330D3BF}"/>
                  </a:ext>
                </a:extLst>
              </p:cNvPr>
              <p:cNvSpPr/>
              <p:nvPr/>
            </p:nvSpPr>
            <p:spPr>
              <a:xfrm rot="10800000">
                <a:off x="5659180" y="5034522"/>
                <a:ext cx="864000" cy="288000"/>
              </a:xfrm>
              <a:prstGeom prst="rightArrow">
                <a:avLst/>
              </a:prstGeom>
              <a:solidFill>
                <a:srgbClr val="9BA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5B95697C-2EB7-4DD5-85BE-523B8BCED3CA}"/>
                  </a:ext>
                </a:extLst>
              </p:cNvPr>
              <p:cNvSpPr/>
              <p:nvPr/>
            </p:nvSpPr>
            <p:spPr>
              <a:xfrm rot="18000000">
                <a:off x="4886472" y="3731123"/>
                <a:ext cx="864000" cy="288000"/>
              </a:xfrm>
              <a:prstGeom prst="rightArrow">
                <a:avLst/>
              </a:prstGeom>
              <a:solidFill>
                <a:srgbClr val="9BA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265938675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TotalTime>
  <Words>409</Words>
  <Application>Microsoft Office PowerPoint</Application>
  <PresentationFormat>Grand écran</PresentationFormat>
  <Paragraphs>74</Paragraphs>
  <Slides>14</Slides>
  <Notes>13</Notes>
  <HiddenSlides>1</HiddenSlides>
  <MMClips>2</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Bahnschrift</vt:lpstr>
      <vt:lpstr>Calibri</vt:lpstr>
      <vt:lpstr>Calibri Light</vt:lpstr>
      <vt:lpstr>Pixellari</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Enguerran Lenne</dc:creator>
  <cp:lastModifiedBy>Enguerran Lenne</cp:lastModifiedBy>
  <cp:revision>77</cp:revision>
  <dcterms:created xsi:type="dcterms:W3CDTF">2020-06-18T10:51:52Z</dcterms:created>
  <dcterms:modified xsi:type="dcterms:W3CDTF">2020-06-19T05:57:18Z</dcterms:modified>
</cp:coreProperties>
</file>